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72" r:id="rId12"/>
    <p:sldId id="270" r:id="rId13"/>
    <p:sldId id="271" r:id="rId14"/>
    <p:sldId id="265" r:id="rId15"/>
    <p:sldId id="266" r:id="rId16"/>
    <p:sldId id="26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08E6F5-054B-4100-839B-CFA72A2C712E}" v="26" dt="2025-08-06T05:31:12.6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357" y="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y Sharma" userId="5165b7d65d0687d4" providerId="LiveId" clId="{1F08E6F5-054B-4100-839B-CFA72A2C712E}"/>
    <pc:docChg chg="undo custSel addSld delSld modSld">
      <pc:chgData name="Akshay Sharma" userId="5165b7d65d0687d4" providerId="LiveId" clId="{1F08E6F5-054B-4100-839B-CFA72A2C712E}" dt="2025-08-06T05:38:12.560" v="103" actId="255"/>
      <pc:docMkLst>
        <pc:docMk/>
      </pc:docMkLst>
      <pc:sldChg chg="addSp delSp modSp mod">
        <pc:chgData name="Akshay Sharma" userId="5165b7d65d0687d4" providerId="LiveId" clId="{1F08E6F5-054B-4100-839B-CFA72A2C712E}" dt="2025-08-06T05:35:34.846" v="92" actId="26606"/>
        <pc:sldMkLst>
          <pc:docMk/>
          <pc:sldMk cId="0" sldId="256"/>
        </pc:sldMkLst>
        <pc:spChg chg="mod">
          <ac:chgData name="Akshay Sharma" userId="5165b7d65d0687d4" providerId="LiveId" clId="{1F08E6F5-054B-4100-839B-CFA72A2C712E}" dt="2025-08-06T05:35:34.846" v="92" actId="26606"/>
          <ac:spMkLst>
            <pc:docMk/>
            <pc:sldMk cId="0" sldId="256"/>
            <ac:spMk id="2" creationId="{00000000-0000-0000-0000-000000000000}"/>
          </ac:spMkLst>
        </pc:spChg>
        <pc:spChg chg="mod">
          <ac:chgData name="Akshay Sharma" userId="5165b7d65d0687d4" providerId="LiveId" clId="{1F08E6F5-054B-4100-839B-CFA72A2C712E}" dt="2025-08-06T05:35:34.846" v="92" actId="26606"/>
          <ac:spMkLst>
            <pc:docMk/>
            <pc:sldMk cId="0" sldId="256"/>
            <ac:spMk id="3" creationId="{00000000-0000-0000-0000-000000000000}"/>
          </ac:spMkLst>
        </pc:spChg>
        <pc:spChg chg="del">
          <ac:chgData name="Akshay Sharma" userId="5165b7d65d0687d4" providerId="LiveId" clId="{1F08E6F5-054B-4100-839B-CFA72A2C712E}" dt="2025-08-06T05:35:34.846" v="92" actId="26606"/>
          <ac:spMkLst>
            <pc:docMk/>
            <pc:sldMk cId="0" sldId="256"/>
            <ac:spMk id="9" creationId="{E58348C3-6249-4952-AA86-C63DB35EA9F2}"/>
          </ac:spMkLst>
        </pc:spChg>
        <pc:spChg chg="add">
          <ac:chgData name="Akshay Sharma" userId="5165b7d65d0687d4" providerId="LiveId" clId="{1F08E6F5-054B-4100-839B-CFA72A2C712E}" dt="2025-08-06T05:35:34.846" v="92" actId="26606"/>
          <ac:spMkLst>
            <pc:docMk/>
            <pc:sldMk cId="0" sldId="256"/>
            <ac:spMk id="22" creationId="{5EF08599-3FED-4288-A20D-E7BCAC3B8E26}"/>
          </ac:spMkLst>
        </pc:spChg>
        <pc:spChg chg="add">
          <ac:chgData name="Akshay Sharma" userId="5165b7d65d0687d4" providerId="LiveId" clId="{1F08E6F5-054B-4100-839B-CFA72A2C712E}" dt="2025-08-06T05:35:34.846" v="92" actId="26606"/>
          <ac:spMkLst>
            <pc:docMk/>
            <pc:sldMk cId="0" sldId="256"/>
            <ac:spMk id="24" creationId="{C884A6B2-90E9-4BDB-8503-71AC02D3956A}"/>
          </ac:spMkLst>
        </pc:spChg>
        <pc:grpChg chg="del">
          <ac:chgData name="Akshay Sharma" userId="5165b7d65d0687d4" providerId="LiveId" clId="{1F08E6F5-054B-4100-839B-CFA72A2C712E}" dt="2025-08-06T05:35:34.846" v="92" actId="26606"/>
          <ac:grpSpMkLst>
            <pc:docMk/>
            <pc:sldMk cId="0" sldId="256"/>
            <ac:grpSpMk id="11" creationId="{DE6174AD-DBB0-43E6-98C2-738DB3A15244}"/>
          </ac:grpSpMkLst>
        </pc:grpChg>
        <pc:grpChg chg="add">
          <ac:chgData name="Akshay Sharma" userId="5165b7d65d0687d4" providerId="LiveId" clId="{1F08E6F5-054B-4100-839B-CFA72A2C712E}" dt="2025-08-06T05:35:34.846" v="92" actId="26606"/>
          <ac:grpSpMkLst>
            <pc:docMk/>
            <pc:sldMk cId="0" sldId="256"/>
            <ac:grpSpMk id="26" creationId="{E9046BC8-D404-4E7D-9202-A07F3FDD3823}"/>
          </ac:grpSpMkLst>
        </pc:grpChg>
        <pc:picChg chg="mod ord">
          <ac:chgData name="Akshay Sharma" userId="5165b7d65d0687d4" providerId="LiveId" clId="{1F08E6F5-054B-4100-839B-CFA72A2C712E}" dt="2025-08-06T05:35:34.846" v="92" actId="26606"/>
          <ac:picMkLst>
            <pc:docMk/>
            <pc:sldMk cId="0" sldId="256"/>
            <ac:picMk id="5" creationId="{43B8643D-E4F3-577E-31B4-AC16DE1A1C88}"/>
          </ac:picMkLst>
        </pc:picChg>
      </pc:sldChg>
      <pc:sldChg chg="addSp delSp modSp mod">
        <pc:chgData name="Akshay Sharma" userId="5165b7d65d0687d4" providerId="LiveId" clId="{1F08E6F5-054B-4100-839B-CFA72A2C712E}" dt="2025-08-06T05:35:47.644" v="95" actId="26606"/>
        <pc:sldMkLst>
          <pc:docMk/>
          <pc:sldMk cId="0" sldId="257"/>
        </pc:sldMkLst>
        <pc:spChg chg="mod ord">
          <ac:chgData name="Akshay Sharma" userId="5165b7d65d0687d4" providerId="LiveId" clId="{1F08E6F5-054B-4100-839B-CFA72A2C712E}" dt="2025-08-06T05:35:47.644" v="95" actId="26606"/>
          <ac:spMkLst>
            <pc:docMk/>
            <pc:sldMk cId="0" sldId="257"/>
            <ac:spMk id="2" creationId="{00000000-0000-0000-0000-000000000000}"/>
          </ac:spMkLst>
        </pc:spChg>
        <pc:spChg chg="mod">
          <ac:chgData name="Akshay Sharma" userId="5165b7d65d0687d4" providerId="LiveId" clId="{1F08E6F5-054B-4100-839B-CFA72A2C712E}" dt="2025-08-06T05:35:47.644" v="95" actId="26606"/>
          <ac:spMkLst>
            <pc:docMk/>
            <pc:sldMk cId="0" sldId="257"/>
            <ac:spMk id="3" creationId="{00000000-0000-0000-0000-000000000000}"/>
          </ac:spMkLst>
        </pc:spChg>
        <pc:spChg chg="add del">
          <ac:chgData name="Akshay Sharma" userId="5165b7d65d0687d4" providerId="LiveId" clId="{1F08E6F5-054B-4100-839B-CFA72A2C712E}" dt="2025-08-06T05:35:47.644" v="95" actId="26606"/>
          <ac:spMkLst>
            <pc:docMk/>
            <pc:sldMk cId="0" sldId="257"/>
            <ac:spMk id="9" creationId="{85428F22-76B3-4107-AADE-3F9EC95FD325}"/>
          </ac:spMkLst>
        </pc:spChg>
        <pc:spChg chg="add del">
          <ac:chgData name="Akshay Sharma" userId="5165b7d65d0687d4" providerId="LiveId" clId="{1F08E6F5-054B-4100-839B-CFA72A2C712E}" dt="2025-08-06T05:35:47.612" v="94" actId="26606"/>
          <ac:spMkLst>
            <pc:docMk/>
            <pc:sldMk cId="0" sldId="257"/>
            <ac:spMk id="26" creationId="{6AD30037-67ED-4367-9BE0-45787510BF13}"/>
          </ac:spMkLst>
        </pc:spChg>
        <pc:spChg chg="add del">
          <ac:chgData name="Akshay Sharma" userId="5165b7d65d0687d4" providerId="LiveId" clId="{1F08E6F5-054B-4100-839B-CFA72A2C712E}" dt="2025-08-06T05:35:47.612" v="94" actId="26606"/>
          <ac:spMkLst>
            <pc:docMk/>
            <pc:sldMk cId="0" sldId="257"/>
            <ac:spMk id="28" creationId="{AAAE29C6-F6DD-4D29-805A-6C214EA9C040}"/>
          </ac:spMkLst>
        </pc:spChg>
        <pc:spChg chg="add">
          <ac:chgData name="Akshay Sharma" userId="5165b7d65d0687d4" providerId="LiveId" clId="{1F08E6F5-054B-4100-839B-CFA72A2C712E}" dt="2025-08-06T05:35:47.644" v="95" actId="26606"/>
          <ac:spMkLst>
            <pc:docMk/>
            <pc:sldMk cId="0" sldId="257"/>
            <ac:spMk id="38" creationId="{6AD30037-67ED-4367-9BE0-45787510BF13}"/>
          </ac:spMkLst>
        </pc:spChg>
        <pc:grpChg chg="add del">
          <ac:chgData name="Akshay Sharma" userId="5165b7d65d0687d4" providerId="LiveId" clId="{1F08E6F5-054B-4100-839B-CFA72A2C712E}" dt="2025-08-06T05:35:47.644" v="95" actId="26606"/>
          <ac:grpSpMkLst>
            <pc:docMk/>
            <pc:sldMk cId="0" sldId="257"/>
            <ac:grpSpMk id="11" creationId="{5346FBCF-5353-4172-96F5-4B7EB07777C4}"/>
          </ac:grpSpMkLst>
        </pc:grpChg>
        <pc:grpChg chg="add del">
          <ac:chgData name="Akshay Sharma" userId="5165b7d65d0687d4" providerId="LiveId" clId="{1F08E6F5-054B-4100-839B-CFA72A2C712E}" dt="2025-08-06T05:35:47.644" v="95" actId="26606"/>
          <ac:grpSpMkLst>
            <pc:docMk/>
            <pc:sldMk cId="0" sldId="257"/>
            <ac:grpSpMk id="15" creationId="{78326E10-C8CB-487F-A110-F861268DE619}"/>
          </ac:grpSpMkLst>
        </pc:grpChg>
        <pc:grpChg chg="add del">
          <ac:chgData name="Akshay Sharma" userId="5165b7d65d0687d4" providerId="LiveId" clId="{1F08E6F5-054B-4100-839B-CFA72A2C712E}" dt="2025-08-06T05:35:47.612" v="94" actId="26606"/>
          <ac:grpSpMkLst>
            <pc:docMk/>
            <pc:sldMk cId="0" sldId="257"/>
            <ac:grpSpMk id="30" creationId="{50841A4E-5BC1-44B4-83CF-D524E8AEAD64}"/>
          </ac:grpSpMkLst>
        </pc:grpChg>
        <pc:grpChg chg="add">
          <ac:chgData name="Akshay Sharma" userId="5165b7d65d0687d4" providerId="LiveId" clId="{1F08E6F5-054B-4100-839B-CFA72A2C712E}" dt="2025-08-06T05:35:47.644" v="95" actId="26606"/>
          <ac:grpSpMkLst>
            <pc:docMk/>
            <pc:sldMk cId="0" sldId="257"/>
            <ac:grpSpMk id="39" creationId="{50841A4E-5BC1-44B4-83CF-D524E8AEAD64}"/>
          </ac:grpSpMkLst>
        </pc:grpChg>
        <pc:picChg chg="mod">
          <ac:chgData name="Akshay Sharma" userId="5165b7d65d0687d4" providerId="LiveId" clId="{1F08E6F5-054B-4100-839B-CFA72A2C712E}" dt="2025-08-06T05:35:47.644" v="95" actId="26606"/>
          <ac:picMkLst>
            <pc:docMk/>
            <pc:sldMk cId="0" sldId="257"/>
            <ac:picMk id="5" creationId="{E210E33F-2F80-2382-3397-B230BAC9049F}"/>
          </ac:picMkLst>
        </pc:picChg>
      </pc:sldChg>
      <pc:sldChg chg="delSp modSp mod setBg">
        <pc:chgData name="Akshay Sharma" userId="5165b7d65d0687d4" providerId="LiveId" clId="{1F08E6F5-054B-4100-839B-CFA72A2C712E}" dt="2025-08-06T05:36:23.522" v="96" actId="26606"/>
        <pc:sldMkLst>
          <pc:docMk/>
          <pc:sldMk cId="0" sldId="264"/>
        </pc:sldMkLst>
        <pc:spChg chg="mod">
          <ac:chgData name="Akshay Sharma" userId="5165b7d65d0687d4" providerId="LiveId" clId="{1F08E6F5-054B-4100-839B-CFA72A2C712E}" dt="2025-08-06T05:36:23.522" v="96" actId="26606"/>
          <ac:spMkLst>
            <pc:docMk/>
            <pc:sldMk cId="0" sldId="264"/>
            <ac:spMk id="2" creationId="{00000000-0000-0000-0000-000000000000}"/>
          </ac:spMkLst>
        </pc:spChg>
        <pc:spChg chg="del">
          <ac:chgData name="Akshay Sharma" userId="5165b7d65d0687d4" providerId="LiveId" clId="{1F08E6F5-054B-4100-839B-CFA72A2C712E}" dt="2025-08-06T05:36:23.522" v="96" actId="26606"/>
          <ac:spMkLst>
            <pc:docMk/>
            <pc:sldMk cId="0" sldId="264"/>
            <ac:spMk id="9" creationId="{BED1B64B-251E-446A-A285-6626C4EC010D}"/>
          </ac:spMkLst>
        </pc:spChg>
        <pc:spChg chg="del">
          <ac:chgData name="Akshay Sharma" userId="5165b7d65d0687d4" providerId="LiveId" clId="{1F08E6F5-054B-4100-839B-CFA72A2C712E}" dt="2025-08-06T05:36:23.522" v="96" actId="26606"/>
          <ac:spMkLst>
            <pc:docMk/>
            <pc:sldMk cId="0" sldId="264"/>
            <ac:spMk id="19" creationId="{A27AE693-58E8-48BC-8ED0-568ABFEABB35}"/>
          </ac:spMkLst>
        </pc:spChg>
        <pc:grpChg chg="del">
          <ac:chgData name="Akshay Sharma" userId="5165b7d65d0687d4" providerId="LiveId" clId="{1F08E6F5-054B-4100-839B-CFA72A2C712E}" dt="2025-08-06T05:36:23.522" v="96" actId="26606"/>
          <ac:grpSpMkLst>
            <pc:docMk/>
            <pc:sldMk cId="0" sldId="264"/>
            <ac:grpSpMk id="11" creationId="{CD02B5D1-60D4-4D5B-AFD9-C986E227431B}"/>
          </ac:grpSpMkLst>
        </pc:grpChg>
        <pc:graphicFrameChg chg="mod modGraphic">
          <ac:chgData name="Akshay Sharma" userId="5165b7d65d0687d4" providerId="LiveId" clId="{1F08E6F5-054B-4100-839B-CFA72A2C712E}" dt="2025-08-06T05:36:23.522" v="96" actId="26606"/>
          <ac:graphicFrameMkLst>
            <pc:docMk/>
            <pc:sldMk cId="0" sldId="264"/>
            <ac:graphicFrameMk id="5" creationId="{AB47AD54-CE44-84DD-8076-FD27EEC8AA23}"/>
          </ac:graphicFrameMkLst>
        </pc:graphicFrameChg>
      </pc:sldChg>
      <pc:sldChg chg="addSp delSp modSp mod">
        <pc:chgData name="Akshay Sharma" userId="5165b7d65d0687d4" providerId="LiveId" clId="{1F08E6F5-054B-4100-839B-CFA72A2C712E}" dt="2025-08-06T05:37:49.479" v="102" actId="26606"/>
        <pc:sldMkLst>
          <pc:docMk/>
          <pc:sldMk cId="0" sldId="267"/>
        </pc:sldMkLst>
        <pc:spChg chg="mod">
          <ac:chgData name="Akshay Sharma" userId="5165b7d65d0687d4" providerId="LiveId" clId="{1F08E6F5-054B-4100-839B-CFA72A2C712E}" dt="2025-08-06T05:37:49.479" v="102" actId="26606"/>
          <ac:spMkLst>
            <pc:docMk/>
            <pc:sldMk cId="0" sldId="267"/>
            <ac:spMk id="2" creationId="{00000000-0000-0000-0000-000000000000}"/>
          </ac:spMkLst>
        </pc:spChg>
        <pc:spChg chg="mod">
          <ac:chgData name="Akshay Sharma" userId="5165b7d65d0687d4" providerId="LiveId" clId="{1F08E6F5-054B-4100-839B-CFA72A2C712E}" dt="2025-08-06T05:37:49.479" v="102" actId="26606"/>
          <ac:spMkLst>
            <pc:docMk/>
            <pc:sldMk cId="0" sldId="267"/>
            <ac:spMk id="3" creationId="{00000000-0000-0000-0000-000000000000}"/>
          </ac:spMkLst>
        </pc:spChg>
        <pc:spChg chg="del">
          <ac:chgData name="Akshay Sharma" userId="5165b7d65d0687d4" providerId="LiveId" clId="{1F08E6F5-054B-4100-839B-CFA72A2C712E}" dt="2025-08-06T05:37:49.479" v="102" actId="26606"/>
          <ac:spMkLst>
            <pc:docMk/>
            <pc:sldMk cId="0" sldId="267"/>
            <ac:spMk id="8" creationId="{24C41CF4-4A13-4AA9-9300-CB7A2E37C861}"/>
          </ac:spMkLst>
        </pc:spChg>
        <pc:spChg chg="add">
          <ac:chgData name="Akshay Sharma" userId="5165b7d65d0687d4" providerId="LiveId" clId="{1F08E6F5-054B-4100-839B-CFA72A2C712E}" dt="2025-08-06T05:37:49.479" v="102" actId="26606"/>
          <ac:spMkLst>
            <pc:docMk/>
            <pc:sldMk cId="0" sldId="267"/>
            <ac:spMk id="16" creationId="{85428F22-76B3-4107-AADE-3F9EC95FD325}"/>
          </ac:spMkLst>
        </pc:spChg>
        <pc:grpChg chg="add">
          <ac:chgData name="Akshay Sharma" userId="5165b7d65d0687d4" providerId="LiveId" clId="{1F08E6F5-054B-4100-839B-CFA72A2C712E}" dt="2025-08-06T05:37:49.479" v="102" actId="26606"/>
          <ac:grpSpMkLst>
            <pc:docMk/>
            <pc:sldMk cId="0" sldId="267"/>
            <ac:grpSpMk id="18" creationId="{5346FBCF-5353-4172-96F5-4B7EB07777C4}"/>
          </ac:grpSpMkLst>
        </pc:grpChg>
        <pc:grpChg chg="add">
          <ac:chgData name="Akshay Sharma" userId="5165b7d65d0687d4" providerId="LiveId" clId="{1F08E6F5-054B-4100-839B-CFA72A2C712E}" dt="2025-08-06T05:37:49.479" v="102" actId="26606"/>
          <ac:grpSpMkLst>
            <pc:docMk/>
            <pc:sldMk cId="0" sldId="267"/>
            <ac:grpSpMk id="22" creationId="{78326E10-C8CB-487F-A110-F861268DE619}"/>
          </ac:grpSpMkLst>
        </pc:grpChg>
        <pc:picChg chg="add">
          <ac:chgData name="Akshay Sharma" userId="5165b7d65d0687d4" providerId="LiveId" clId="{1F08E6F5-054B-4100-839B-CFA72A2C712E}" dt="2025-08-06T05:37:49.479" v="102" actId="26606"/>
          <ac:picMkLst>
            <pc:docMk/>
            <pc:sldMk cId="0" sldId="267"/>
            <ac:picMk id="12" creationId="{FB1AE8EB-347C-FE73-A580-6ECDA658A6BC}"/>
          </ac:picMkLst>
        </pc:picChg>
        <pc:cxnChg chg="del">
          <ac:chgData name="Akshay Sharma" userId="5165b7d65d0687d4" providerId="LiveId" clId="{1F08E6F5-054B-4100-839B-CFA72A2C712E}" dt="2025-08-06T05:37:49.479" v="102" actId="26606"/>
          <ac:cxnSpMkLst>
            <pc:docMk/>
            <pc:sldMk cId="0" sldId="267"/>
            <ac:cxnSpMk id="10" creationId="{7A77B115-9FF3-46AE-AE08-826DEB9A6246}"/>
          </ac:cxnSpMkLst>
        </pc:cxnChg>
      </pc:sldChg>
      <pc:sldChg chg="addSp delSp modSp new mod setBg">
        <pc:chgData name="Akshay Sharma" userId="5165b7d65d0687d4" providerId="LiveId" clId="{1F08E6F5-054B-4100-839B-CFA72A2C712E}" dt="2025-08-06T05:36:42.736" v="101" actId="20577"/>
        <pc:sldMkLst>
          <pc:docMk/>
          <pc:sldMk cId="304024868" sldId="268"/>
        </pc:sldMkLst>
        <pc:spChg chg="mod">
          <ac:chgData name="Akshay Sharma" userId="5165b7d65d0687d4" providerId="LiveId" clId="{1F08E6F5-054B-4100-839B-CFA72A2C712E}" dt="2025-08-06T05:36:42.736" v="101" actId="20577"/>
          <ac:spMkLst>
            <pc:docMk/>
            <pc:sldMk cId="304024868" sldId="268"/>
            <ac:spMk id="2" creationId="{997B01EE-7BBD-A5C0-BF23-59DC628F0EE9}"/>
          </ac:spMkLst>
        </pc:spChg>
        <pc:spChg chg="del">
          <ac:chgData name="Akshay Sharma" userId="5165b7d65d0687d4" providerId="LiveId" clId="{1F08E6F5-054B-4100-839B-CFA72A2C712E}" dt="2025-08-06T05:12:08.422" v="2"/>
          <ac:spMkLst>
            <pc:docMk/>
            <pc:sldMk cId="304024868" sldId="268"/>
            <ac:spMk id="3" creationId="{BB84C2CF-7283-F801-F065-38FDD9187106}"/>
          </ac:spMkLst>
        </pc:spChg>
        <pc:spChg chg="add del mod">
          <ac:chgData name="Akshay Sharma" userId="5165b7d65d0687d4" providerId="LiveId" clId="{1F08E6F5-054B-4100-839B-CFA72A2C712E}" dt="2025-08-06T05:12:56.095" v="9" actId="26606"/>
          <ac:spMkLst>
            <pc:docMk/>
            <pc:sldMk cId="304024868" sldId="268"/>
            <ac:spMk id="4" creationId="{2DD6A18B-C694-4C84-6BDE-D46953F413E2}"/>
          </ac:spMkLst>
        </pc:spChg>
        <pc:spChg chg="add del">
          <ac:chgData name="Akshay Sharma" userId="5165b7d65d0687d4" providerId="LiveId" clId="{1F08E6F5-054B-4100-839B-CFA72A2C712E}" dt="2025-08-06T05:36:34.439" v="97" actId="26606"/>
          <ac:spMkLst>
            <pc:docMk/>
            <pc:sldMk cId="304024868" sldId="268"/>
            <ac:spMk id="10" creationId="{BED1B64B-251E-446A-A285-6626C4EC010D}"/>
          </ac:spMkLst>
        </pc:spChg>
        <pc:spChg chg="add del">
          <ac:chgData name="Akshay Sharma" userId="5165b7d65d0687d4" providerId="LiveId" clId="{1F08E6F5-054B-4100-839B-CFA72A2C712E}" dt="2025-08-06T05:36:34.439" v="97" actId="26606"/>
          <ac:spMkLst>
            <pc:docMk/>
            <pc:sldMk cId="304024868" sldId="268"/>
            <ac:spMk id="20" creationId="{A27AE693-58E8-48BC-8ED0-568ABFEABB35}"/>
          </ac:spMkLst>
        </pc:spChg>
        <pc:grpChg chg="add del">
          <ac:chgData name="Akshay Sharma" userId="5165b7d65d0687d4" providerId="LiveId" clId="{1F08E6F5-054B-4100-839B-CFA72A2C712E}" dt="2025-08-06T05:36:34.439" v="97" actId="26606"/>
          <ac:grpSpMkLst>
            <pc:docMk/>
            <pc:sldMk cId="304024868" sldId="268"/>
            <ac:grpSpMk id="12" creationId="{CD02B5D1-60D4-4D5B-AFD9-C986E227431B}"/>
          </ac:grpSpMkLst>
        </pc:grpChg>
        <pc:graphicFrameChg chg="add mod modGraphic">
          <ac:chgData name="Akshay Sharma" userId="5165b7d65d0687d4" providerId="LiveId" clId="{1F08E6F5-054B-4100-839B-CFA72A2C712E}" dt="2025-08-06T05:36:34.439" v="97" actId="26606"/>
          <ac:graphicFrameMkLst>
            <pc:docMk/>
            <pc:sldMk cId="304024868" sldId="268"/>
            <ac:graphicFrameMk id="6" creationId="{44ED4E87-22A1-1784-54BB-EEC44BEBCD12}"/>
          </ac:graphicFrameMkLst>
        </pc:graphicFrameChg>
      </pc:sldChg>
      <pc:sldChg chg="addSp delSp modSp new del mod setBg">
        <pc:chgData name="Akshay Sharma" userId="5165b7d65d0687d4" providerId="LiveId" clId="{1F08E6F5-054B-4100-839B-CFA72A2C712E}" dt="2025-08-06T05:31:47.377" v="86" actId="47"/>
        <pc:sldMkLst>
          <pc:docMk/>
          <pc:sldMk cId="412842480" sldId="269"/>
        </pc:sldMkLst>
        <pc:spChg chg="del">
          <ac:chgData name="Akshay Sharma" userId="5165b7d65d0687d4" providerId="LiveId" clId="{1F08E6F5-054B-4100-839B-CFA72A2C712E}" dt="2025-08-06T05:13:59.516" v="12" actId="26606"/>
          <ac:spMkLst>
            <pc:docMk/>
            <pc:sldMk cId="412842480" sldId="269"/>
            <ac:spMk id="2" creationId="{01A3E76A-EE30-9F21-1340-F504A3E28752}"/>
          </ac:spMkLst>
        </pc:spChg>
        <pc:spChg chg="del">
          <ac:chgData name="Akshay Sharma" userId="5165b7d65d0687d4" providerId="LiveId" clId="{1F08E6F5-054B-4100-839B-CFA72A2C712E}" dt="2025-08-06T05:13:51.322" v="11"/>
          <ac:spMkLst>
            <pc:docMk/>
            <pc:sldMk cId="412842480" sldId="269"/>
            <ac:spMk id="3" creationId="{7063278D-B3B2-BFE7-1F6D-AADEC350F163}"/>
          </ac:spMkLst>
        </pc:spChg>
        <pc:spChg chg="add">
          <ac:chgData name="Akshay Sharma" userId="5165b7d65d0687d4" providerId="LiveId" clId="{1F08E6F5-054B-4100-839B-CFA72A2C712E}" dt="2025-08-06T05:13:59.516" v="12" actId="26606"/>
          <ac:spMkLst>
            <pc:docMk/>
            <pc:sldMk cId="412842480" sldId="269"/>
            <ac:spMk id="25" creationId="{084966D2-3C9B-4F47-8231-1DEC33D3BDFE}"/>
          </ac:spMkLst>
        </pc:spChg>
        <pc:grpChg chg="add">
          <ac:chgData name="Akshay Sharma" userId="5165b7d65d0687d4" providerId="LiveId" clId="{1F08E6F5-054B-4100-839B-CFA72A2C712E}" dt="2025-08-06T05:13:59.516" v="12" actId="26606"/>
          <ac:grpSpMkLst>
            <pc:docMk/>
            <pc:sldMk cId="412842480" sldId="269"/>
            <ac:grpSpMk id="9" creationId="{089D35B1-0ED5-4358-8CAE-A9E49412AAA1}"/>
          </ac:grpSpMkLst>
        </pc:grpChg>
        <pc:grpChg chg="add">
          <ac:chgData name="Akshay Sharma" userId="5165b7d65d0687d4" providerId="LiveId" clId="{1F08E6F5-054B-4100-839B-CFA72A2C712E}" dt="2025-08-06T05:13:59.516" v="12" actId="26606"/>
          <ac:grpSpMkLst>
            <pc:docMk/>
            <pc:sldMk cId="412842480" sldId="269"/>
            <ac:grpSpMk id="17" creationId="{DD65B30C-427F-449E-B039-E288E85D8AFA}"/>
          </ac:grpSpMkLst>
        </pc:grpChg>
        <pc:picChg chg="add mod">
          <ac:chgData name="Akshay Sharma" userId="5165b7d65d0687d4" providerId="LiveId" clId="{1F08E6F5-054B-4100-839B-CFA72A2C712E}" dt="2025-08-06T05:13:59.516" v="12" actId="26606"/>
          <ac:picMkLst>
            <pc:docMk/>
            <pc:sldMk cId="412842480" sldId="269"/>
            <ac:picMk id="4" creationId="{2DB081D0-40EA-E15B-0C4E-7DDA71ED08DE}"/>
          </ac:picMkLst>
        </pc:picChg>
      </pc:sldChg>
      <pc:sldChg chg="addSp delSp modSp add mod setBg delDesignElem">
        <pc:chgData name="Akshay Sharma" userId="5165b7d65d0687d4" providerId="LiveId" clId="{1F08E6F5-054B-4100-839B-CFA72A2C712E}" dt="2025-08-06T05:38:12.560" v="103" actId="255"/>
        <pc:sldMkLst>
          <pc:docMk/>
          <pc:sldMk cId="1007110282" sldId="270"/>
        </pc:sldMkLst>
        <pc:spChg chg="mod">
          <ac:chgData name="Akshay Sharma" userId="5165b7d65d0687d4" providerId="LiveId" clId="{1F08E6F5-054B-4100-839B-CFA72A2C712E}" dt="2025-08-06T05:38:12.560" v="103" actId="255"/>
          <ac:spMkLst>
            <pc:docMk/>
            <pc:sldMk cId="1007110282" sldId="270"/>
            <ac:spMk id="2" creationId="{579460F5-BAAD-B159-4A00-46875431A2A2}"/>
          </ac:spMkLst>
        </pc:spChg>
        <pc:spChg chg="add del mod">
          <ac:chgData name="Akshay Sharma" userId="5165b7d65d0687d4" providerId="LiveId" clId="{1F08E6F5-054B-4100-839B-CFA72A2C712E}" dt="2025-08-06T05:16:09.577" v="24" actId="26606"/>
          <ac:spMkLst>
            <pc:docMk/>
            <pc:sldMk cId="1007110282" sldId="270"/>
            <ac:spMk id="4" creationId="{D9B524C0-C792-DAF9-57C4-3BBEDE0710EA}"/>
          </ac:spMkLst>
        </pc:spChg>
        <pc:spChg chg="del">
          <ac:chgData name="Akshay Sharma" userId="5165b7d65d0687d4" providerId="LiveId" clId="{1F08E6F5-054B-4100-839B-CFA72A2C712E}" dt="2025-08-06T05:14:58.502" v="15"/>
          <ac:spMkLst>
            <pc:docMk/>
            <pc:sldMk cId="1007110282" sldId="270"/>
            <ac:spMk id="10" creationId="{A5974B2D-18F7-B8FE-9CE2-261A26148E5E}"/>
          </ac:spMkLst>
        </pc:spChg>
        <pc:spChg chg="add del">
          <ac:chgData name="Akshay Sharma" userId="5165b7d65d0687d4" providerId="LiveId" clId="{1F08E6F5-054B-4100-839B-CFA72A2C712E}" dt="2025-08-06T05:23:57.753" v="38" actId="26606"/>
          <ac:spMkLst>
            <pc:docMk/>
            <pc:sldMk cId="1007110282" sldId="270"/>
            <ac:spMk id="18" creationId="{A6073935-E043-4801-AF06-06093A9145F7}"/>
          </ac:spMkLst>
        </pc:spChg>
        <pc:spChg chg="del">
          <ac:chgData name="Akshay Sharma" userId="5165b7d65d0687d4" providerId="LiveId" clId="{1F08E6F5-054B-4100-839B-CFA72A2C712E}" dt="2025-08-06T05:14:58.502" v="15"/>
          <ac:spMkLst>
            <pc:docMk/>
            <pc:sldMk cId="1007110282" sldId="270"/>
            <ac:spMk id="20" creationId="{E4807E14-408B-AA7E-8582-F51394FBC941}"/>
          </ac:spMkLst>
        </pc:spChg>
        <pc:spChg chg="add del">
          <ac:chgData name="Akshay Sharma" userId="5165b7d65d0687d4" providerId="LiveId" clId="{1F08E6F5-054B-4100-839B-CFA72A2C712E}" dt="2025-08-06T05:23:57.753" v="38" actId="26606"/>
          <ac:spMkLst>
            <pc:docMk/>
            <pc:sldMk cId="1007110282" sldId="270"/>
            <ac:spMk id="28" creationId="{8D6B9972-4A81-4223-9901-0E559A1D5E59}"/>
          </ac:spMkLst>
        </pc:spChg>
        <pc:spChg chg="add">
          <ac:chgData name="Akshay Sharma" userId="5165b7d65d0687d4" providerId="LiveId" clId="{1F08E6F5-054B-4100-839B-CFA72A2C712E}" dt="2025-08-06T05:23:57.753" v="38" actId="26606"/>
          <ac:spMkLst>
            <pc:docMk/>
            <pc:sldMk cId="1007110282" sldId="270"/>
            <ac:spMk id="41" creationId="{A6073935-E043-4801-AF06-06093A9145F7}"/>
          </ac:spMkLst>
        </pc:spChg>
        <pc:spChg chg="add">
          <ac:chgData name="Akshay Sharma" userId="5165b7d65d0687d4" providerId="LiveId" clId="{1F08E6F5-054B-4100-839B-CFA72A2C712E}" dt="2025-08-06T05:23:57.753" v="38" actId="26606"/>
          <ac:spMkLst>
            <pc:docMk/>
            <pc:sldMk cId="1007110282" sldId="270"/>
            <ac:spMk id="51" creationId="{8D6B9972-4A81-4223-9901-0E559A1D5E59}"/>
          </ac:spMkLst>
        </pc:spChg>
        <pc:grpChg chg="add del">
          <ac:chgData name="Akshay Sharma" userId="5165b7d65d0687d4" providerId="LiveId" clId="{1F08E6F5-054B-4100-839B-CFA72A2C712E}" dt="2025-08-06T05:23:57.753" v="38" actId="26606"/>
          <ac:grpSpMkLst>
            <pc:docMk/>
            <pc:sldMk cId="1007110282" sldId="270"/>
            <ac:grpSpMk id="7" creationId="{C616B3DC-C165-433D-9187-62DCC0E317D3}"/>
          </ac:grpSpMkLst>
        </pc:grpChg>
        <pc:grpChg chg="add del">
          <ac:chgData name="Akshay Sharma" userId="5165b7d65d0687d4" providerId="LiveId" clId="{1F08E6F5-054B-4100-839B-CFA72A2C712E}" dt="2025-08-06T05:23:57.753" v="38" actId="26606"/>
          <ac:grpSpMkLst>
            <pc:docMk/>
            <pc:sldMk cId="1007110282" sldId="270"/>
            <ac:grpSpMk id="9" creationId="{8AC26FF4-D6F9-4A94-A837-D051A101EDD3}"/>
          </ac:grpSpMkLst>
        </pc:grpChg>
        <pc:grpChg chg="del">
          <ac:chgData name="Akshay Sharma" userId="5165b7d65d0687d4" providerId="LiveId" clId="{1F08E6F5-054B-4100-839B-CFA72A2C712E}" dt="2025-08-06T05:14:58.502" v="15"/>
          <ac:grpSpMkLst>
            <pc:docMk/>
            <pc:sldMk cId="1007110282" sldId="270"/>
            <ac:grpSpMk id="12" creationId="{63DA41A2-DD8E-E796-9614-22A365C811E9}"/>
          </ac:grpSpMkLst>
        </pc:grpChg>
        <pc:grpChg chg="add">
          <ac:chgData name="Akshay Sharma" userId="5165b7d65d0687d4" providerId="LiveId" clId="{1F08E6F5-054B-4100-839B-CFA72A2C712E}" dt="2025-08-06T05:23:57.753" v="38" actId="26606"/>
          <ac:grpSpMkLst>
            <pc:docMk/>
            <pc:sldMk cId="1007110282" sldId="270"/>
            <ac:grpSpMk id="33" creationId="{C616B3DC-C165-433D-9187-62DCC0E317D3}"/>
          </ac:grpSpMkLst>
        </pc:grpChg>
        <pc:grpChg chg="add">
          <ac:chgData name="Akshay Sharma" userId="5165b7d65d0687d4" providerId="LiveId" clId="{1F08E6F5-054B-4100-839B-CFA72A2C712E}" dt="2025-08-06T05:23:57.753" v="38" actId="26606"/>
          <ac:grpSpMkLst>
            <pc:docMk/>
            <pc:sldMk cId="1007110282" sldId="270"/>
            <ac:grpSpMk id="43" creationId="{8AC26FF4-D6F9-4A94-A837-D051A101EDD3}"/>
          </ac:grpSpMkLst>
        </pc:grpChg>
        <pc:graphicFrameChg chg="del mod">
          <ac:chgData name="Akshay Sharma" userId="5165b7d65d0687d4" providerId="LiveId" clId="{1F08E6F5-054B-4100-839B-CFA72A2C712E}" dt="2025-08-06T05:15:50.839" v="22" actId="478"/>
          <ac:graphicFrameMkLst>
            <pc:docMk/>
            <pc:sldMk cId="1007110282" sldId="270"/>
            <ac:graphicFrameMk id="6" creationId="{BCB1917E-10AB-3B79-29DF-CD6DB52295A7}"/>
          </ac:graphicFrameMkLst>
        </pc:graphicFrameChg>
        <pc:picChg chg="add mod">
          <ac:chgData name="Akshay Sharma" userId="5165b7d65d0687d4" providerId="LiveId" clId="{1F08E6F5-054B-4100-839B-CFA72A2C712E}" dt="2025-08-06T05:16:09.577" v="24" actId="26606"/>
          <ac:picMkLst>
            <pc:docMk/>
            <pc:sldMk cId="1007110282" sldId="270"/>
            <ac:picMk id="5" creationId="{08D625E7-A74A-310B-86CF-D247C6686EBC}"/>
          </ac:picMkLst>
        </pc:picChg>
      </pc:sldChg>
      <pc:sldChg chg="addSp delSp modSp add mod setBg setClrOvrMap delDesignElem">
        <pc:chgData name="Akshay Sharma" userId="5165b7d65d0687d4" providerId="LiveId" clId="{1F08E6F5-054B-4100-839B-CFA72A2C712E}" dt="2025-08-06T05:27:25.736" v="56" actId="1076"/>
        <pc:sldMkLst>
          <pc:docMk/>
          <pc:sldMk cId="3901816385" sldId="271"/>
        </pc:sldMkLst>
        <pc:spChg chg="add del mod">
          <ac:chgData name="Akshay Sharma" userId="5165b7d65d0687d4" providerId="LiveId" clId="{1F08E6F5-054B-4100-839B-CFA72A2C712E}" dt="2025-08-06T05:27:25.736" v="56" actId="1076"/>
          <ac:spMkLst>
            <pc:docMk/>
            <pc:sldMk cId="3901816385" sldId="271"/>
            <ac:spMk id="2" creationId="{F171F455-7930-493D-E7A8-AA24ABB362A1}"/>
          </ac:spMkLst>
        </pc:spChg>
        <pc:spChg chg="add del mod">
          <ac:chgData name="Akshay Sharma" userId="5165b7d65d0687d4" providerId="LiveId" clId="{1F08E6F5-054B-4100-839B-CFA72A2C712E}" dt="2025-08-06T05:17:43.682" v="32" actId="26606"/>
          <ac:spMkLst>
            <pc:docMk/>
            <pc:sldMk cId="3901816385" sldId="271"/>
            <ac:spMk id="4" creationId="{7C5685A7-DB3E-9761-E08A-6764951B67FA}"/>
          </ac:spMkLst>
        </pc:spChg>
        <pc:spChg chg="add del">
          <ac:chgData name="Akshay Sharma" userId="5165b7d65d0687d4" providerId="LiveId" clId="{1F08E6F5-054B-4100-839B-CFA72A2C712E}" dt="2025-08-06T05:17:43.666" v="31" actId="26606"/>
          <ac:spMkLst>
            <pc:docMk/>
            <pc:sldMk cId="3901816385" sldId="271"/>
            <ac:spMk id="8" creationId="{F64080D6-34DE-4277-97CC-2FB3812846DA}"/>
          </ac:spMkLst>
        </pc:spChg>
        <pc:spChg chg="del">
          <ac:chgData name="Akshay Sharma" userId="5165b7d65d0687d4" providerId="LiveId" clId="{1F08E6F5-054B-4100-839B-CFA72A2C712E}" dt="2025-08-06T05:16:44.336" v="26"/>
          <ac:spMkLst>
            <pc:docMk/>
            <pc:sldMk cId="3901816385" sldId="271"/>
            <ac:spMk id="18" creationId="{5641DE62-6155-080E-9FD3-C397429E8AD1}"/>
          </ac:spMkLst>
        </pc:spChg>
        <pc:spChg chg="add del">
          <ac:chgData name="Akshay Sharma" userId="5165b7d65d0687d4" providerId="LiveId" clId="{1F08E6F5-054B-4100-839B-CFA72A2C712E}" dt="2025-08-06T05:25:39.287" v="46" actId="26606"/>
          <ac:spMkLst>
            <pc:docMk/>
            <pc:sldMk cId="3901816385" sldId="271"/>
            <ac:spMk id="19" creationId="{A6073935-E043-4801-AF06-06093A9145F7}"/>
          </ac:spMkLst>
        </pc:spChg>
        <pc:spChg chg="del">
          <ac:chgData name="Akshay Sharma" userId="5165b7d65d0687d4" providerId="LiveId" clId="{1F08E6F5-054B-4100-839B-CFA72A2C712E}" dt="2025-08-06T05:16:44.336" v="26"/>
          <ac:spMkLst>
            <pc:docMk/>
            <pc:sldMk cId="3901816385" sldId="271"/>
            <ac:spMk id="28" creationId="{6401CE30-4785-C9E0-7A85-8B1CF19A1786}"/>
          </ac:spMkLst>
        </pc:spChg>
        <pc:spChg chg="add del">
          <ac:chgData name="Akshay Sharma" userId="5165b7d65d0687d4" providerId="LiveId" clId="{1F08E6F5-054B-4100-839B-CFA72A2C712E}" dt="2025-08-06T05:25:39.287" v="46" actId="26606"/>
          <ac:spMkLst>
            <pc:docMk/>
            <pc:sldMk cId="3901816385" sldId="271"/>
            <ac:spMk id="29" creationId="{8D6B9972-4A81-4223-9901-0E559A1D5E59}"/>
          </ac:spMkLst>
        </pc:spChg>
        <pc:spChg chg="add">
          <ac:chgData name="Akshay Sharma" userId="5165b7d65d0687d4" providerId="LiveId" clId="{1F08E6F5-054B-4100-839B-CFA72A2C712E}" dt="2025-08-06T05:25:02.931" v="39"/>
          <ac:spMkLst>
            <pc:docMk/>
            <pc:sldMk cId="3901816385" sldId="271"/>
            <ac:spMk id="36" creationId="{07CDC9BF-0582-2BC8-A353-CD3080D84C27}"/>
          </ac:spMkLst>
        </pc:spChg>
        <pc:spChg chg="add mod">
          <ac:chgData name="Akshay Sharma" userId="5165b7d65d0687d4" providerId="LiveId" clId="{1F08E6F5-054B-4100-839B-CFA72A2C712E}" dt="2025-08-06T05:25:18.895" v="43" actId="1076"/>
          <ac:spMkLst>
            <pc:docMk/>
            <pc:sldMk cId="3901816385" sldId="271"/>
            <ac:spMk id="38" creationId="{9882C8A1-901C-FE6F-57C9-0ECDF6F55554}"/>
          </ac:spMkLst>
        </pc:spChg>
        <pc:spChg chg="add del mod">
          <ac:chgData name="Akshay Sharma" userId="5165b7d65d0687d4" providerId="LiveId" clId="{1F08E6F5-054B-4100-839B-CFA72A2C712E}" dt="2025-08-06T05:27:25.736" v="56" actId="1076"/>
          <ac:spMkLst>
            <pc:docMk/>
            <pc:sldMk cId="3901816385" sldId="271"/>
            <ac:spMk id="47" creationId="{9AFDFD4A-4F0B-B87A-C5A9-3317AAF75464}"/>
          </ac:spMkLst>
        </pc:spChg>
        <pc:spChg chg="add">
          <ac:chgData name="Akshay Sharma" userId="5165b7d65d0687d4" providerId="LiveId" clId="{1F08E6F5-054B-4100-839B-CFA72A2C712E}" dt="2025-08-06T05:25:39.287" v="46" actId="26606"/>
          <ac:spMkLst>
            <pc:docMk/>
            <pc:sldMk cId="3901816385" sldId="271"/>
            <ac:spMk id="48" creationId="{1D4477A3-7936-4C6B-B46C-52E99531272A}"/>
          </ac:spMkLst>
        </pc:spChg>
        <pc:spChg chg="add mod">
          <ac:chgData name="Akshay Sharma" userId="5165b7d65d0687d4" providerId="LiveId" clId="{1F08E6F5-054B-4100-839B-CFA72A2C712E}" dt="2025-08-06T05:27:22.508" v="54" actId="21"/>
          <ac:spMkLst>
            <pc:docMk/>
            <pc:sldMk cId="3901816385" sldId="271"/>
            <ac:spMk id="57" creationId="{EE1FD930-9C64-2FCB-8B3E-9E9AA05501BE}"/>
          </ac:spMkLst>
        </pc:spChg>
        <pc:spChg chg="add">
          <ac:chgData name="Akshay Sharma" userId="5165b7d65d0687d4" providerId="LiveId" clId="{1F08E6F5-054B-4100-839B-CFA72A2C712E}" dt="2025-08-06T05:25:39.287" v="46" actId="26606"/>
          <ac:spMkLst>
            <pc:docMk/>
            <pc:sldMk cId="3901816385" sldId="271"/>
            <ac:spMk id="58" creationId="{C29A1D40-470D-401E-8548-6FF3CF37797D}"/>
          </ac:spMkLst>
        </pc:spChg>
        <pc:grpChg chg="del">
          <ac:chgData name="Akshay Sharma" userId="5165b7d65d0687d4" providerId="LiveId" clId="{1F08E6F5-054B-4100-839B-CFA72A2C712E}" dt="2025-08-06T05:16:44.336" v="26"/>
          <ac:grpSpMkLst>
            <pc:docMk/>
            <pc:sldMk cId="3901816385" sldId="271"/>
            <ac:grpSpMk id="7" creationId="{48B32B4A-A98D-6808-B230-0B8C9B6FC259}"/>
          </ac:grpSpMkLst>
        </pc:grpChg>
        <pc:grpChg chg="del">
          <ac:chgData name="Akshay Sharma" userId="5165b7d65d0687d4" providerId="LiveId" clId="{1F08E6F5-054B-4100-839B-CFA72A2C712E}" dt="2025-08-06T05:16:44.336" v="26"/>
          <ac:grpSpMkLst>
            <pc:docMk/>
            <pc:sldMk cId="3901816385" sldId="271"/>
            <ac:grpSpMk id="9" creationId="{BD7F4EFD-5443-DCBD-6F3D-AFA76E747D77}"/>
          </ac:grpSpMkLst>
        </pc:grpChg>
        <pc:grpChg chg="add del">
          <ac:chgData name="Akshay Sharma" userId="5165b7d65d0687d4" providerId="LiveId" clId="{1F08E6F5-054B-4100-839B-CFA72A2C712E}" dt="2025-08-06T05:17:43.666" v="31" actId="26606"/>
          <ac:grpSpMkLst>
            <pc:docMk/>
            <pc:sldMk cId="3901816385" sldId="271"/>
            <ac:grpSpMk id="10" creationId="{08F94D66-27EC-4CB8-8226-D7F41C161863}"/>
          </ac:grpSpMkLst>
        </pc:grpChg>
        <pc:grpChg chg="add del">
          <ac:chgData name="Akshay Sharma" userId="5165b7d65d0687d4" providerId="LiveId" clId="{1F08E6F5-054B-4100-839B-CFA72A2C712E}" dt="2025-08-06T05:25:39.287" v="46" actId="26606"/>
          <ac:grpSpMkLst>
            <pc:docMk/>
            <pc:sldMk cId="3901816385" sldId="271"/>
            <ac:grpSpMk id="20" creationId="{C616B3DC-C165-433D-9187-62DCC0E317D3}"/>
          </ac:grpSpMkLst>
        </pc:grpChg>
        <pc:grpChg chg="add del">
          <ac:chgData name="Akshay Sharma" userId="5165b7d65d0687d4" providerId="LiveId" clId="{1F08E6F5-054B-4100-839B-CFA72A2C712E}" dt="2025-08-06T05:25:39.287" v="46" actId="26606"/>
          <ac:grpSpMkLst>
            <pc:docMk/>
            <pc:sldMk cId="3901816385" sldId="271"/>
            <ac:grpSpMk id="21" creationId="{8AC26FF4-D6F9-4A94-A837-D051A101EDD3}"/>
          </ac:grpSpMkLst>
        </pc:grpChg>
        <pc:grpChg chg="add">
          <ac:chgData name="Akshay Sharma" userId="5165b7d65d0687d4" providerId="LiveId" clId="{1F08E6F5-054B-4100-839B-CFA72A2C712E}" dt="2025-08-06T05:25:39.287" v="46" actId="26606"/>
          <ac:grpSpMkLst>
            <pc:docMk/>
            <pc:sldMk cId="3901816385" sldId="271"/>
            <ac:grpSpMk id="40" creationId="{C616B3DC-C165-433D-9187-62DCC0E317D3}"/>
          </ac:grpSpMkLst>
        </pc:grpChg>
        <pc:grpChg chg="add">
          <ac:chgData name="Akshay Sharma" userId="5165b7d65d0687d4" providerId="LiveId" clId="{1F08E6F5-054B-4100-839B-CFA72A2C712E}" dt="2025-08-06T05:25:39.287" v="46" actId="26606"/>
          <ac:grpSpMkLst>
            <pc:docMk/>
            <pc:sldMk cId="3901816385" sldId="271"/>
            <ac:grpSpMk id="50" creationId="{F44DEACC-B2E6-413E-B2B5-320225952713}"/>
          </ac:grpSpMkLst>
        </pc:grpChg>
        <pc:graphicFrameChg chg="add">
          <ac:chgData name="Akshay Sharma" userId="5165b7d65d0687d4" providerId="LiveId" clId="{1F08E6F5-054B-4100-839B-CFA72A2C712E}" dt="2025-08-06T05:25:02.931" v="39"/>
          <ac:graphicFrameMkLst>
            <pc:docMk/>
            <pc:sldMk cId="3901816385" sldId="271"/>
            <ac:graphicFrameMk id="37" creationId="{3397B2CB-5048-C99F-F111-A71A54EA7B91}"/>
          </ac:graphicFrameMkLst>
        </pc:graphicFrameChg>
        <pc:graphicFrameChg chg="add mod">
          <ac:chgData name="Akshay Sharma" userId="5165b7d65d0687d4" providerId="LiveId" clId="{1F08E6F5-054B-4100-839B-CFA72A2C712E}" dt="2025-08-06T05:25:18.895" v="43" actId="1076"/>
          <ac:graphicFrameMkLst>
            <pc:docMk/>
            <pc:sldMk cId="3901816385" sldId="271"/>
            <ac:graphicFrameMk id="39" creationId="{A8E09F4B-9307-0D5F-032C-5CBCD331ACED}"/>
          </ac:graphicFrameMkLst>
        </pc:graphicFrameChg>
        <pc:graphicFrameChg chg="add del mod">
          <ac:chgData name="Akshay Sharma" userId="5165b7d65d0687d4" providerId="LiveId" clId="{1F08E6F5-054B-4100-839B-CFA72A2C712E}" dt="2025-08-06T05:27:25.736" v="56" actId="1076"/>
          <ac:graphicFrameMkLst>
            <pc:docMk/>
            <pc:sldMk cId="3901816385" sldId="271"/>
            <ac:graphicFrameMk id="49" creationId="{F54CFFEC-29E3-39C3-9563-849BFD56A007}"/>
          </ac:graphicFrameMkLst>
        </pc:graphicFrameChg>
        <pc:picChg chg="del">
          <ac:chgData name="Akshay Sharma" userId="5165b7d65d0687d4" providerId="LiveId" clId="{1F08E6F5-054B-4100-839B-CFA72A2C712E}" dt="2025-08-06T05:17:11.231" v="29" actId="478"/>
          <ac:picMkLst>
            <pc:docMk/>
            <pc:sldMk cId="3901816385" sldId="271"/>
            <ac:picMk id="5" creationId="{8A5F7C17-9CB0-7CBC-E918-145F933A3A9A}"/>
          </ac:picMkLst>
        </pc:picChg>
        <pc:picChg chg="add del">
          <ac:chgData name="Akshay Sharma" userId="5165b7d65d0687d4" providerId="LiveId" clId="{1F08E6F5-054B-4100-839B-CFA72A2C712E}" dt="2025-08-06T05:17:43.666" v="31" actId="26606"/>
          <ac:picMkLst>
            <pc:docMk/>
            <pc:sldMk cId="3901816385" sldId="271"/>
            <ac:picMk id="6" creationId="{548A2101-3B0D-2A4A-8925-FDB65771AAAC}"/>
          </ac:picMkLst>
        </pc:picChg>
        <pc:picChg chg="add mod">
          <ac:chgData name="Akshay Sharma" userId="5165b7d65d0687d4" providerId="LiveId" clId="{1F08E6F5-054B-4100-839B-CFA72A2C712E}" dt="2025-08-06T05:25:39.287" v="46" actId="26606"/>
          <ac:picMkLst>
            <pc:docMk/>
            <pc:sldMk cId="3901816385" sldId="271"/>
            <ac:picMk id="35" creationId="{E166C81E-0207-CAD9-D64B-A1E3BF459237}"/>
          </ac:picMkLst>
        </pc:picChg>
      </pc:sldChg>
      <pc:sldChg chg="addSp delSp modSp new mod setBg modAnim">
        <pc:chgData name="Akshay Sharma" userId="5165b7d65d0687d4" providerId="LiveId" clId="{1F08E6F5-054B-4100-839B-CFA72A2C712E}" dt="2025-08-06T05:31:56.677" v="87" actId="26606"/>
        <pc:sldMkLst>
          <pc:docMk/>
          <pc:sldMk cId="27185002" sldId="272"/>
        </pc:sldMkLst>
        <pc:spChg chg="mod">
          <ac:chgData name="Akshay Sharma" userId="5165b7d65d0687d4" providerId="LiveId" clId="{1F08E6F5-054B-4100-839B-CFA72A2C712E}" dt="2025-08-06T05:31:56.677" v="87" actId="26606"/>
          <ac:spMkLst>
            <pc:docMk/>
            <pc:sldMk cId="27185002" sldId="272"/>
            <ac:spMk id="2" creationId="{8E82A86D-1B07-879E-AC66-0D48DA183A73}"/>
          </ac:spMkLst>
        </pc:spChg>
        <pc:spChg chg="del">
          <ac:chgData name="Akshay Sharma" userId="5165b7d65d0687d4" providerId="LiveId" clId="{1F08E6F5-054B-4100-839B-CFA72A2C712E}" dt="2025-08-06T05:31:12.674" v="58"/>
          <ac:spMkLst>
            <pc:docMk/>
            <pc:sldMk cId="27185002" sldId="272"/>
            <ac:spMk id="3" creationId="{9E8BC0E0-209E-CFEF-B044-4632E3581ED6}"/>
          </ac:spMkLst>
        </pc:spChg>
        <pc:spChg chg="add">
          <ac:chgData name="Akshay Sharma" userId="5165b7d65d0687d4" providerId="LiveId" clId="{1F08E6F5-054B-4100-839B-CFA72A2C712E}" dt="2025-08-06T05:31:56.677" v="87" actId="26606"/>
          <ac:spMkLst>
            <pc:docMk/>
            <pc:sldMk cId="27185002" sldId="272"/>
            <ac:spMk id="17" creationId="{A6073935-E043-4801-AF06-06093A9145F7}"/>
          </ac:spMkLst>
        </pc:spChg>
        <pc:spChg chg="add">
          <ac:chgData name="Akshay Sharma" userId="5165b7d65d0687d4" providerId="LiveId" clId="{1F08E6F5-054B-4100-839B-CFA72A2C712E}" dt="2025-08-06T05:31:56.677" v="87" actId="26606"/>
          <ac:spMkLst>
            <pc:docMk/>
            <pc:sldMk cId="27185002" sldId="272"/>
            <ac:spMk id="27" creationId="{8D6B9972-4A81-4223-9901-0E559A1D5E59}"/>
          </ac:spMkLst>
        </pc:spChg>
        <pc:grpChg chg="add">
          <ac:chgData name="Akshay Sharma" userId="5165b7d65d0687d4" providerId="LiveId" clId="{1F08E6F5-054B-4100-839B-CFA72A2C712E}" dt="2025-08-06T05:31:56.677" v="87" actId="26606"/>
          <ac:grpSpMkLst>
            <pc:docMk/>
            <pc:sldMk cId="27185002" sldId="272"/>
            <ac:grpSpMk id="9" creationId="{C616B3DC-C165-433D-9187-62DCC0E317D3}"/>
          </ac:grpSpMkLst>
        </pc:grpChg>
        <pc:grpChg chg="add">
          <ac:chgData name="Akshay Sharma" userId="5165b7d65d0687d4" providerId="LiveId" clId="{1F08E6F5-054B-4100-839B-CFA72A2C712E}" dt="2025-08-06T05:31:56.677" v="87" actId="26606"/>
          <ac:grpSpMkLst>
            <pc:docMk/>
            <pc:sldMk cId="27185002" sldId="272"/>
            <ac:grpSpMk id="19" creationId="{8AC26FF4-D6F9-4A94-A837-D051A101EDD3}"/>
          </ac:grpSpMkLst>
        </pc:grpChg>
        <pc:picChg chg="add mod">
          <ac:chgData name="Akshay Sharma" userId="5165b7d65d0687d4" providerId="LiveId" clId="{1F08E6F5-054B-4100-839B-CFA72A2C712E}" dt="2025-08-06T05:31:56.677" v="87" actId="26606"/>
          <ac:picMkLst>
            <pc:docMk/>
            <pc:sldMk cId="27185002" sldId="272"/>
            <ac:picMk id="4" creationId="{53A68C37-0AD4-1F88-7DE8-1DD4D9CB7626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hyperlink" Target="https://visualizationfinal-jfehrcpmnwfmpblmvo8uvn.streamlit.app/" TargetMode="Externa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hyperlink" Target="https://visualizationfinal-jfehrcpmnwfmpblmvo8uvn.streamlit.app/" TargetMode="External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1593AA-886C-40F6-AC81-3DACCE59C04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239B8E5-7974-41F2-9563-27CFC61CE52A}">
      <dgm:prSet/>
      <dgm:spPr/>
      <dgm:t>
        <a:bodyPr/>
        <a:lstStyle/>
        <a:p>
          <a:r>
            <a:rPr lang="en-US" dirty="0"/>
            <a:t>Infant care is consistently the most expensive, increasing 17% over the decade.</a:t>
          </a:r>
        </a:p>
      </dgm:t>
    </dgm:pt>
    <dgm:pt modelId="{9403AB3D-D6CE-419C-B969-A29B7BB4FA86}" type="parTrans" cxnId="{A0DC3770-6701-4647-87F4-3EFFB0F2C554}">
      <dgm:prSet/>
      <dgm:spPr/>
      <dgm:t>
        <a:bodyPr/>
        <a:lstStyle/>
        <a:p>
          <a:endParaRPr lang="en-US"/>
        </a:p>
      </dgm:t>
    </dgm:pt>
    <dgm:pt modelId="{CB1A00E4-23CE-44CD-A0A6-C3C3754B667B}" type="sibTrans" cxnId="{A0DC3770-6701-4647-87F4-3EFFB0F2C554}">
      <dgm:prSet/>
      <dgm:spPr/>
      <dgm:t>
        <a:bodyPr/>
        <a:lstStyle/>
        <a:p>
          <a:endParaRPr lang="en-US"/>
        </a:p>
      </dgm:t>
    </dgm:pt>
    <dgm:pt modelId="{B22B8D08-F1D6-4322-B024-8F4D22FEB028}">
      <dgm:prSet/>
      <dgm:spPr/>
      <dgm:t>
        <a:bodyPr/>
        <a:lstStyle/>
        <a:p>
          <a:r>
            <a:rPr lang="en-US" dirty="0"/>
            <a:t>Toddler and preschool costs also rose steadily ($17–$18).</a:t>
          </a:r>
        </a:p>
      </dgm:t>
    </dgm:pt>
    <dgm:pt modelId="{22AEA67F-A229-4467-99D1-F3BCEBC33EAA}" type="parTrans" cxnId="{0E98433C-6412-42E0-B15D-40E729712F5C}">
      <dgm:prSet/>
      <dgm:spPr/>
      <dgm:t>
        <a:bodyPr/>
        <a:lstStyle/>
        <a:p>
          <a:endParaRPr lang="en-US"/>
        </a:p>
      </dgm:t>
    </dgm:pt>
    <dgm:pt modelId="{9E12732C-8940-4148-B71A-5F151F878D5A}" type="sibTrans" cxnId="{0E98433C-6412-42E0-B15D-40E729712F5C}">
      <dgm:prSet/>
      <dgm:spPr/>
      <dgm:t>
        <a:bodyPr/>
        <a:lstStyle/>
        <a:p>
          <a:endParaRPr lang="en-US"/>
        </a:p>
      </dgm:t>
    </dgm:pt>
    <dgm:pt modelId="{2C88141E-680D-46E0-A3D5-926AF378CC1B}">
      <dgm:prSet/>
      <dgm:spPr/>
      <dgm:t>
        <a:bodyPr/>
        <a:lstStyle/>
        <a:p>
          <a:r>
            <a:rPr lang="en-US" dirty="0"/>
            <a:t>Linear upward cost trend across all age groups.</a:t>
          </a:r>
        </a:p>
      </dgm:t>
    </dgm:pt>
    <dgm:pt modelId="{EE0A5E16-6657-4B23-BB2F-D75B88083009}" type="parTrans" cxnId="{E1458DC0-E6AE-4F48-908C-F3DBD3C1B745}">
      <dgm:prSet/>
      <dgm:spPr/>
      <dgm:t>
        <a:bodyPr/>
        <a:lstStyle/>
        <a:p>
          <a:endParaRPr lang="en-US"/>
        </a:p>
      </dgm:t>
    </dgm:pt>
    <dgm:pt modelId="{01E46E62-9B92-4172-8D92-D87560407595}" type="sibTrans" cxnId="{E1458DC0-E6AE-4F48-908C-F3DBD3C1B745}">
      <dgm:prSet/>
      <dgm:spPr/>
      <dgm:t>
        <a:bodyPr/>
        <a:lstStyle/>
        <a:p>
          <a:endParaRPr lang="en-US"/>
        </a:p>
      </dgm:t>
    </dgm:pt>
    <dgm:pt modelId="{31E97A35-0286-4FD5-9ACF-FBD61462D46C}">
      <dgm:prSet/>
      <dgm:spPr/>
      <dgm:t>
        <a:bodyPr/>
        <a:lstStyle/>
        <a:p>
          <a:r>
            <a:rPr lang="en-US" dirty="0"/>
            <a:t>Weak correlation between unemployment rate and infant care costs.</a:t>
          </a:r>
        </a:p>
      </dgm:t>
    </dgm:pt>
    <dgm:pt modelId="{E7C60A17-6A7C-441F-977B-255B9B7534B9}" type="parTrans" cxnId="{DB2D43A8-529A-4ED8-BF97-FC032DB048A7}">
      <dgm:prSet/>
      <dgm:spPr/>
      <dgm:t>
        <a:bodyPr/>
        <a:lstStyle/>
        <a:p>
          <a:endParaRPr lang="en-US"/>
        </a:p>
      </dgm:t>
    </dgm:pt>
    <dgm:pt modelId="{ADF9AA9A-46E0-47B5-A056-498BEF2D89CC}" type="sibTrans" cxnId="{DB2D43A8-529A-4ED8-BF97-FC032DB048A7}">
      <dgm:prSet/>
      <dgm:spPr/>
      <dgm:t>
        <a:bodyPr/>
        <a:lstStyle/>
        <a:p>
          <a:endParaRPr lang="en-US"/>
        </a:p>
      </dgm:t>
    </dgm:pt>
    <dgm:pt modelId="{54B9DFDA-E448-42A3-BC8A-1128199B9DE4}">
      <dgm:prSet/>
      <dgm:spPr/>
      <dgm:t>
        <a:bodyPr/>
        <a:lstStyle/>
        <a:p>
          <a:r>
            <a:rPr lang="en-US" dirty="0"/>
            <a:t>High variability in cost by state—MA, CA, and NY are most expensive.</a:t>
          </a:r>
        </a:p>
      </dgm:t>
    </dgm:pt>
    <dgm:pt modelId="{8A38BB99-F6AC-49DD-9A87-B8072E8F083F}" type="parTrans" cxnId="{A3AED0F7-1867-49A2-ABCA-4B072E6C52BB}">
      <dgm:prSet/>
      <dgm:spPr/>
      <dgm:t>
        <a:bodyPr/>
        <a:lstStyle/>
        <a:p>
          <a:endParaRPr lang="en-US"/>
        </a:p>
      </dgm:t>
    </dgm:pt>
    <dgm:pt modelId="{4F5DD321-62AE-48EE-8389-0A02B940BFEC}" type="sibTrans" cxnId="{A3AED0F7-1867-49A2-ABCA-4B072E6C52BB}">
      <dgm:prSet/>
      <dgm:spPr/>
      <dgm:t>
        <a:bodyPr/>
        <a:lstStyle/>
        <a:p>
          <a:endParaRPr lang="en-US"/>
        </a:p>
      </dgm:t>
    </dgm:pt>
    <dgm:pt modelId="{7CAE0537-C182-4595-AD67-7E2235CCB053}" type="pres">
      <dgm:prSet presAssocID="{B71593AA-886C-40F6-AC81-3DACCE59C049}" presName="linear" presStyleCnt="0">
        <dgm:presLayoutVars>
          <dgm:animLvl val="lvl"/>
          <dgm:resizeHandles val="exact"/>
        </dgm:presLayoutVars>
      </dgm:prSet>
      <dgm:spPr/>
    </dgm:pt>
    <dgm:pt modelId="{AE5C280A-1424-497C-ADD0-ED8BA71DBE83}" type="pres">
      <dgm:prSet presAssocID="{6239B8E5-7974-41F2-9563-27CFC61CE52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ABD75CC-90D4-4BA1-9B9B-503D6524491E}" type="pres">
      <dgm:prSet presAssocID="{CB1A00E4-23CE-44CD-A0A6-C3C3754B667B}" presName="spacer" presStyleCnt="0"/>
      <dgm:spPr/>
    </dgm:pt>
    <dgm:pt modelId="{0C946C1D-F170-449D-9470-EB2303FC03B9}" type="pres">
      <dgm:prSet presAssocID="{B22B8D08-F1D6-4322-B024-8F4D22FEB02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B109BA8-1264-49EC-BE8B-C983DC9C1134}" type="pres">
      <dgm:prSet presAssocID="{9E12732C-8940-4148-B71A-5F151F878D5A}" presName="spacer" presStyleCnt="0"/>
      <dgm:spPr/>
    </dgm:pt>
    <dgm:pt modelId="{639743C3-D090-4ADE-B5D4-47AF04E30054}" type="pres">
      <dgm:prSet presAssocID="{2C88141E-680D-46E0-A3D5-926AF378CC1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A413133-37EB-405A-9071-6CDD8C5D6A1C}" type="pres">
      <dgm:prSet presAssocID="{01E46E62-9B92-4172-8D92-D87560407595}" presName="spacer" presStyleCnt="0"/>
      <dgm:spPr/>
    </dgm:pt>
    <dgm:pt modelId="{3B0E4672-13D5-42EB-A098-E2B301E023FD}" type="pres">
      <dgm:prSet presAssocID="{31E97A35-0286-4FD5-9ACF-FBD61462D46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1DDAFD7-6114-48A1-AF16-9DE782B60A32}" type="pres">
      <dgm:prSet presAssocID="{ADF9AA9A-46E0-47B5-A056-498BEF2D89CC}" presName="spacer" presStyleCnt="0"/>
      <dgm:spPr/>
    </dgm:pt>
    <dgm:pt modelId="{B2D96D35-718B-4763-BC50-23F3A0EF3709}" type="pres">
      <dgm:prSet presAssocID="{54B9DFDA-E448-42A3-BC8A-1128199B9DE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E98433C-6412-42E0-B15D-40E729712F5C}" srcId="{B71593AA-886C-40F6-AC81-3DACCE59C049}" destId="{B22B8D08-F1D6-4322-B024-8F4D22FEB028}" srcOrd="1" destOrd="0" parTransId="{22AEA67F-A229-4467-99D1-F3BCEBC33EAA}" sibTransId="{9E12732C-8940-4148-B71A-5F151F878D5A}"/>
    <dgm:cxn modelId="{9D30A862-BF14-49C3-9846-341B2B364F24}" type="presOf" srcId="{B71593AA-886C-40F6-AC81-3DACCE59C049}" destId="{7CAE0537-C182-4595-AD67-7E2235CCB053}" srcOrd="0" destOrd="0" presId="urn:microsoft.com/office/officeart/2005/8/layout/vList2"/>
    <dgm:cxn modelId="{C3FF0845-0C18-4999-B9E4-FE1ECC026B92}" type="presOf" srcId="{31E97A35-0286-4FD5-9ACF-FBD61462D46C}" destId="{3B0E4672-13D5-42EB-A098-E2B301E023FD}" srcOrd="0" destOrd="0" presId="urn:microsoft.com/office/officeart/2005/8/layout/vList2"/>
    <dgm:cxn modelId="{A0DC3770-6701-4647-87F4-3EFFB0F2C554}" srcId="{B71593AA-886C-40F6-AC81-3DACCE59C049}" destId="{6239B8E5-7974-41F2-9563-27CFC61CE52A}" srcOrd="0" destOrd="0" parTransId="{9403AB3D-D6CE-419C-B969-A29B7BB4FA86}" sibTransId="{CB1A00E4-23CE-44CD-A0A6-C3C3754B667B}"/>
    <dgm:cxn modelId="{F21CE552-C83B-4E73-B2AD-890477D34BA2}" type="presOf" srcId="{B22B8D08-F1D6-4322-B024-8F4D22FEB028}" destId="{0C946C1D-F170-449D-9470-EB2303FC03B9}" srcOrd="0" destOrd="0" presId="urn:microsoft.com/office/officeart/2005/8/layout/vList2"/>
    <dgm:cxn modelId="{8788A29D-DEFB-4B69-8012-663AC3CBC5B1}" type="presOf" srcId="{2C88141E-680D-46E0-A3D5-926AF378CC1B}" destId="{639743C3-D090-4ADE-B5D4-47AF04E30054}" srcOrd="0" destOrd="0" presId="urn:microsoft.com/office/officeart/2005/8/layout/vList2"/>
    <dgm:cxn modelId="{DB2D43A8-529A-4ED8-BF97-FC032DB048A7}" srcId="{B71593AA-886C-40F6-AC81-3DACCE59C049}" destId="{31E97A35-0286-4FD5-9ACF-FBD61462D46C}" srcOrd="3" destOrd="0" parTransId="{E7C60A17-6A7C-441F-977B-255B9B7534B9}" sibTransId="{ADF9AA9A-46E0-47B5-A056-498BEF2D89CC}"/>
    <dgm:cxn modelId="{E1458DC0-E6AE-4F48-908C-F3DBD3C1B745}" srcId="{B71593AA-886C-40F6-AC81-3DACCE59C049}" destId="{2C88141E-680D-46E0-A3D5-926AF378CC1B}" srcOrd="2" destOrd="0" parTransId="{EE0A5E16-6657-4B23-BB2F-D75B88083009}" sibTransId="{01E46E62-9B92-4172-8D92-D87560407595}"/>
    <dgm:cxn modelId="{466251C3-2AAF-49CB-A553-EEA3EB2EA9CB}" type="presOf" srcId="{54B9DFDA-E448-42A3-BC8A-1128199B9DE4}" destId="{B2D96D35-718B-4763-BC50-23F3A0EF3709}" srcOrd="0" destOrd="0" presId="urn:microsoft.com/office/officeart/2005/8/layout/vList2"/>
    <dgm:cxn modelId="{243B09C5-061B-4F96-BDFD-B8CA1E077E65}" type="presOf" srcId="{6239B8E5-7974-41F2-9563-27CFC61CE52A}" destId="{AE5C280A-1424-497C-ADD0-ED8BA71DBE83}" srcOrd="0" destOrd="0" presId="urn:microsoft.com/office/officeart/2005/8/layout/vList2"/>
    <dgm:cxn modelId="{A3AED0F7-1867-49A2-ABCA-4B072E6C52BB}" srcId="{B71593AA-886C-40F6-AC81-3DACCE59C049}" destId="{54B9DFDA-E448-42A3-BC8A-1128199B9DE4}" srcOrd="4" destOrd="0" parTransId="{8A38BB99-F6AC-49DD-9A87-B8072E8F083F}" sibTransId="{4F5DD321-62AE-48EE-8389-0A02B940BFEC}"/>
    <dgm:cxn modelId="{4A79597B-DB9A-4ACE-A057-B025DB804AC8}" type="presParOf" srcId="{7CAE0537-C182-4595-AD67-7E2235CCB053}" destId="{AE5C280A-1424-497C-ADD0-ED8BA71DBE83}" srcOrd="0" destOrd="0" presId="urn:microsoft.com/office/officeart/2005/8/layout/vList2"/>
    <dgm:cxn modelId="{95E6FFEB-B510-4E82-8EF8-62047F545F6A}" type="presParOf" srcId="{7CAE0537-C182-4595-AD67-7E2235CCB053}" destId="{3ABD75CC-90D4-4BA1-9B9B-503D6524491E}" srcOrd="1" destOrd="0" presId="urn:microsoft.com/office/officeart/2005/8/layout/vList2"/>
    <dgm:cxn modelId="{06914054-D9D6-4321-A768-B89FC1850AB2}" type="presParOf" srcId="{7CAE0537-C182-4595-AD67-7E2235CCB053}" destId="{0C946C1D-F170-449D-9470-EB2303FC03B9}" srcOrd="2" destOrd="0" presId="urn:microsoft.com/office/officeart/2005/8/layout/vList2"/>
    <dgm:cxn modelId="{8A828293-533F-46A1-84A4-58F59D96450D}" type="presParOf" srcId="{7CAE0537-C182-4595-AD67-7E2235CCB053}" destId="{EB109BA8-1264-49EC-BE8B-C983DC9C1134}" srcOrd="3" destOrd="0" presId="urn:microsoft.com/office/officeart/2005/8/layout/vList2"/>
    <dgm:cxn modelId="{CEE1D27D-AD9C-41D6-9CCD-19A4B2DA8BB8}" type="presParOf" srcId="{7CAE0537-C182-4595-AD67-7E2235CCB053}" destId="{639743C3-D090-4ADE-B5D4-47AF04E30054}" srcOrd="4" destOrd="0" presId="urn:microsoft.com/office/officeart/2005/8/layout/vList2"/>
    <dgm:cxn modelId="{4C799330-E3E6-4F1D-AE6B-88462E613236}" type="presParOf" srcId="{7CAE0537-C182-4595-AD67-7E2235CCB053}" destId="{CA413133-37EB-405A-9071-6CDD8C5D6A1C}" srcOrd="5" destOrd="0" presId="urn:microsoft.com/office/officeart/2005/8/layout/vList2"/>
    <dgm:cxn modelId="{F08138BF-8666-4F28-B01B-86E9D95F956A}" type="presParOf" srcId="{7CAE0537-C182-4595-AD67-7E2235CCB053}" destId="{3B0E4672-13D5-42EB-A098-E2B301E023FD}" srcOrd="6" destOrd="0" presId="urn:microsoft.com/office/officeart/2005/8/layout/vList2"/>
    <dgm:cxn modelId="{CBCD4A70-008D-4BBC-A0EC-F6DC657681A6}" type="presParOf" srcId="{7CAE0537-C182-4595-AD67-7E2235CCB053}" destId="{71DDAFD7-6114-48A1-AF16-9DE782B60A32}" srcOrd="7" destOrd="0" presId="urn:microsoft.com/office/officeart/2005/8/layout/vList2"/>
    <dgm:cxn modelId="{F47BD31F-5607-45AF-87F0-6F13A6F27A51}" type="presParOf" srcId="{7CAE0537-C182-4595-AD67-7E2235CCB053}" destId="{B2D96D35-718B-4763-BC50-23F3A0EF370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2AE4D5-64E0-46A7-9174-02F8F4675D5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3876DC-EE22-4172-A7D6-C175F3792F2E}">
      <dgm:prSet/>
      <dgm:spPr/>
      <dgm:t>
        <a:bodyPr/>
        <a:lstStyle/>
        <a:p>
          <a:r>
            <a:rPr lang="en-US" dirty="0"/>
            <a:t>Data accurately reflects FCC market trends at 75th percentile.</a:t>
          </a:r>
        </a:p>
      </dgm:t>
    </dgm:pt>
    <dgm:pt modelId="{97E4BB91-93C3-4169-B207-CE25DF5424EA}" type="parTrans" cxnId="{CDD3D470-3224-4FB0-AF3A-46EEC48D9A87}">
      <dgm:prSet/>
      <dgm:spPr/>
      <dgm:t>
        <a:bodyPr/>
        <a:lstStyle/>
        <a:p>
          <a:endParaRPr lang="en-US"/>
        </a:p>
      </dgm:t>
    </dgm:pt>
    <dgm:pt modelId="{0985E83E-475D-4826-8154-3AB8351E5CAD}" type="sibTrans" cxnId="{CDD3D470-3224-4FB0-AF3A-46EEC48D9A87}">
      <dgm:prSet/>
      <dgm:spPr/>
      <dgm:t>
        <a:bodyPr/>
        <a:lstStyle/>
        <a:p>
          <a:endParaRPr lang="en-US"/>
        </a:p>
      </dgm:t>
    </dgm:pt>
    <dgm:pt modelId="{A88A6C7B-C373-4428-9D13-D513C3384BD0}">
      <dgm:prSet/>
      <dgm:spPr/>
      <dgm:t>
        <a:bodyPr/>
        <a:lstStyle/>
        <a:p>
          <a:r>
            <a:rPr lang="en-US" dirty="0"/>
            <a:t>Dataset represents all U.S. counties; focus was on national/state levels.</a:t>
          </a:r>
        </a:p>
      </dgm:t>
    </dgm:pt>
    <dgm:pt modelId="{733A8CF0-FFC7-49D3-87D9-8B8B9734ADDF}" type="parTrans" cxnId="{C3D4FEAC-03D6-4D6B-A0B1-56C725E8D8F3}">
      <dgm:prSet/>
      <dgm:spPr/>
      <dgm:t>
        <a:bodyPr/>
        <a:lstStyle/>
        <a:p>
          <a:endParaRPr lang="en-US"/>
        </a:p>
      </dgm:t>
    </dgm:pt>
    <dgm:pt modelId="{8E140538-39C4-4D3E-B304-566FDA4E6B91}" type="sibTrans" cxnId="{C3D4FEAC-03D6-4D6B-A0B1-56C725E8D8F3}">
      <dgm:prSet/>
      <dgm:spPr/>
      <dgm:t>
        <a:bodyPr/>
        <a:lstStyle/>
        <a:p>
          <a:endParaRPr lang="en-US"/>
        </a:p>
      </dgm:t>
    </dgm:pt>
    <dgm:pt modelId="{8031F2E5-D118-436E-A9BE-3AB1FE7AFAA3}">
      <dgm:prSet/>
      <dgm:spPr/>
      <dgm:t>
        <a:bodyPr/>
        <a:lstStyle/>
        <a:p>
          <a:r>
            <a:rPr lang="en-US" dirty="0"/>
            <a:t>Did not model factors like provider availability or income inequality.</a:t>
          </a:r>
        </a:p>
      </dgm:t>
    </dgm:pt>
    <dgm:pt modelId="{E4627383-FF4A-4C4A-8E64-87F9416B8AA3}" type="parTrans" cxnId="{FDCC0F24-FDD1-4C3B-ADE2-AC25543CC3CA}">
      <dgm:prSet/>
      <dgm:spPr/>
      <dgm:t>
        <a:bodyPr/>
        <a:lstStyle/>
        <a:p>
          <a:endParaRPr lang="en-US"/>
        </a:p>
      </dgm:t>
    </dgm:pt>
    <dgm:pt modelId="{60ACA409-33BF-4344-A06B-5E0FE9902A03}" type="sibTrans" cxnId="{FDCC0F24-FDD1-4C3B-ADE2-AC25543CC3CA}">
      <dgm:prSet/>
      <dgm:spPr/>
      <dgm:t>
        <a:bodyPr/>
        <a:lstStyle/>
        <a:p>
          <a:endParaRPr lang="en-US"/>
        </a:p>
      </dgm:t>
    </dgm:pt>
    <dgm:pt modelId="{E1C626C4-E247-4AAA-A45A-6BE22555EF93}" type="pres">
      <dgm:prSet presAssocID="{3A2AE4D5-64E0-46A7-9174-02F8F4675D5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62743C-1598-4CA9-B128-CDBCF68B32FB}" type="pres">
      <dgm:prSet presAssocID="{B53876DC-EE22-4172-A7D6-C175F3792F2E}" presName="hierRoot1" presStyleCnt="0"/>
      <dgm:spPr/>
    </dgm:pt>
    <dgm:pt modelId="{E8EA1E68-57E6-4B72-92D7-0C0357FD5A28}" type="pres">
      <dgm:prSet presAssocID="{B53876DC-EE22-4172-A7D6-C175F3792F2E}" presName="composite" presStyleCnt="0"/>
      <dgm:spPr/>
    </dgm:pt>
    <dgm:pt modelId="{E3485A7E-F6B0-4D6B-9517-E930F9E581D7}" type="pres">
      <dgm:prSet presAssocID="{B53876DC-EE22-4172-A7D6-C175F3792F2E}" presName="background" presStyleLbl="node0" presStyleIdx="0" presStyleCnt="3"/>
      <dgm:spPr/>
    </dgm:pt>
    <dgm:pt modelId="{0907C509-077D-48C7-9350-78235104B87B}" type="pres">
      <dgm:prSet presAssocID="{B53876DC-EE22-4172-A7D6-C175F3792F2E}" presName="text" presStyleLbl="fgAcc0" presStyleIdx="0" presStyleCnt="3">
        <dgm:presLayoutVars>
          <dgm:chPref val="3"/>
        </dgm:presLayoutVars>
      </dgm:prSet>
      <dgm:spPr/>
    </dgm:pt>
    <dgm:pt modelId="{991FF110-0E60-4CC9-A146-55B3B5E9A4B2}" type="pres">
      <dgm:prSet presAssocID="{B53876DC-EE22-4172-A7D6-C175F3792F2E}" presName="hierChild2" presStyleCnt="0"/>
      <dgm:spPr/>
    </dgm:pt>
    <dgm:pt modelId="{69430292-9AF2-4D78-A849-552F70006B39}" type="pres">
      <dgm:prSet presAssocID="{A88A6C7B-C373-4428-9D13-D513C3384BD0}" presName="hierRoot1" presStyleCnt="0"/>
      <dgm:spPr/>
    </dgm:pt>
    <dgm:pt modelId="{EBD3CC5A-BF04-448C-8BF8-F254F4207A33}" type="pres">
      <dgm:prSet presAssocID="{A88A6C7B-C373-4428-9D13-D513C3384BD0}" presName="composite" presStyleCnt="0"/>
      <dgm:spPr/>
    </dgm:pt>
    <dgm:pt modelId="{AECAC424-BA6F-493B-BDC3-314B70A3EF2F}" type="pres">
      <dgm:prSet presAssocID="{A88A6C7B-C373-4428-9D13-D513C3384BD0}" presName="background" presStyleLbl="node0" presStyleIdx="1" presStyleCnt="3"/>
      <dgm:spPr/>
    </dgm:pt>
    <dgm:pt modelId="{FB4F04CC-FE5D-451E-B02C-9FE25B6D589A}" type="pres">
      <dgm:prSet presAssocID="{A88A6C7B-C373-4428-9D13-D513C3384BD0}" presName="text" presStyleLbl="fgAcc0" presStyleIdx="1" presStyleCnt="3">
        <dgm:presLayoutVars>
          <dgm:chPref val="3"/>
        </dgm:presLayoutVars>
      </dgm:prSet>
      <dgm:spPr/>
    </dgm:pt>
    <dgm:pt modelId="{5787B5D1-2E67-48F9-82F8-7F9567BD50DD}" type="pres">
      <dgm:prSet presAssocID="{A88A6C7B-C373-4428-9D13-D513C3384BD0}" presName="hierChild2" presStyleCnt="0"/>
      <dgm:spPr/>
    </dgm:pt>
    <dgm:pt modelId="{2F3B211D-3DA4-435A-BBB2-A25E89A9DFE2}" type="pres">
      <dgm:prSet presAssocID="{8031F2E5-D118-436E-A9BE-3AB1FE7AFAA3}" presName="hierRoot1" presStyleCnt="0"/>
      <dgm:spPr/>
    </dgm:pt>
    <dgm:pt modelId="{51B92A8F-F65F-449A-8403-1D31A794D01D}" type="pres">
      <dgm:prSet presAssocID="{8031F2E5-D118-436E-A9BE-3AB1FE7AFAA3}" presName="composite" presStyleCnt="0"/>
      <dgm:spPr/>
    </dgm:pt>
    <dgm:pt modelId="{28590575-9FD3-4186-BD6C-4722835D73F7}" type="pres">
      <dgm:prSet presAssocID="{8031F2E5-D118-436E-A9BE-3AB1FE7AFAA3}" presName="background" presStyleLbl="node0" presStyleIdx="2" presStyleCnt="3"/>
      <dgm:spPr/>
    </dgm:pt>
    <dgm:pt modelId="{AF494D65-09BE-428B-A719-D72B54AC9112}" type="pres">
      <dgm:prSet presAssocID="{8031F2E5-D118-436E-A9BE-3AB1FE7AFAA3}" presName="text" presStyleLbl="fgAcc0" presStyleIdx="2" presStyleCnt="3">
        <dgm:presLayoutVars>
          <dgm:chPref val="3"/>
        </dgm:presLayoutVars>
      </dgm:prSet>
      <dgm:spPr/>
    </dgm:pt>
    <dgm:pt modelId="{74EBF129-E03B-47B1-B7BC-796132205552}" type="pres">
      <dgm:prSet presAssocID="{8031F2E5-D118-436E-A9BE-3AB1FE7AFAA3}" presName="hierChild2" presStyleCnt="0"/>
      <dgm:spPr/>
    </dgm:pt>
  </dgm:ptLst>
  <dgm:cxnLst>
    <dgm:cxn modelId="{72AD0E06-994D-4BBE-BC86-6B0ECCB6462A}" type="presOf" srcId="{8031F2E5-D118-436E-A9BE-3AB1FE7AFAA3}" destId="{AF494D65-09BE-428B-A719-D72B54AC9112}" srcOrd="0" destOrd="0" presId="urn:microsoft.com/office/officeart/2005/8/layout/hierarchy1"/>
    <dgm:cxn modelId="{FDCC0F24-FDD1-4C3B-ADE2-AC25543CC3CA}" srcId="{3A2AE4D5-64E0-46A7-9174-02F8F4675D5D}" destId="{8031F2E5-D118-436E-A9BE-3AB1FE7AFAA3}" srcOrd="2" destOrd="0" parTransId="{E4627383-FF4A-4C4A-8E64-87F9416B8AA3}" sibTransId="{60ACA409-33BF-4344-A06B-5E0FE9902A03}"/>
    <dgm:cxn modelId="{F5E82A4B-45D3-4F81-9449-B6C2DE0801FA}" type="presOf" srcId="{A88A6C7B-C373-4428-9D13-D513C3384BD0}" destId="{FB4F04CC-FE5D-451E-B02C-9FE25B6D589A}" srcOrd="0" destOrd="0" presId="urn:microsoft.com/office/officeart/2005/8/layout/hierarchy1"/>
    <dgm:cxn modelId="{CDD3D470-3224-4FB0-AF3A-46EEC48D9A87}" srcId="{3A2AE4D5-64E0-46A7-9174-02F8F4675D5D}" destId="{B53876DC-EE22-4172-A7D6-C175F3792F2E}" srcOrd="0" destOrd="0" parTransId="{97E4BB91-93C3-4169-B207-CE25DF5424EA}" sibTransId="{0985E83E-475D-4826-8154-3AB8351E5CAD}"/>
    <dgm:cxn modelId="{B401007C-9D43-41C7-861B-BFB00E3EB5DD}" type="presOf" srcId="{B53876DC-EE22-4172-A7D6-C175F3792F2E}" destId="{0907C509-077D-48C7-9350-78235104B87B}" srcOrd="0" destOrd="0" presId="urn:microsoft.com/office/officeart/2005/8/layout/hierarchy1"/>
    <dgm:cxn modelId="{8324CD94-0658-452A-BF65-9798B340FF23}" type="presOf" srcId="{3A2AE4D5-64E0-46A7-9174-02F8F4675D5D}" destId="{E1C626C4-E247-4AAA-A45A-6BE22555EF93}" srcOrd="0" destOrd="0" presId="urn:microsoft.com/office/officeart/2005/8/layout/hierarchy1"/>
    <dgm:cxn modelId="{C3D4FEAC-03D6-4D6B-A0B1-56C725E8D8F3}" srcId="{3A2AE4D5-64E0-46A7-9174-02F8F4675D5D}" destId="{A88A6C7B-C373-4428-9D13-D513C3384BD0}" srcOrd="1" destOrd="0" parTransId="{733A8CF0-FFC7-49D3-87D9-8B8B9734ADDF}" sibTransId="{8E140538-39C4-4D3E-B304-566FDA4E6B91}"/>
    <dgm:cxn modelId="{11F7D219-A066-40DB-8D5B-14B3733739F3}" type="presParOf" srcId="{E1C626C4-E247-4AAA-A45A-6BE22555EF93}" destId="{9262743C-1598-4CA9-B128-CDBCF68B32FB}" srcOrd="0" destOrd="0" presId="urn:microsoft.com/office/officeart/2005/8/layout/hierarchy1"/>
    <dgm:cxn modelId="{FE3968FE-5F35-4F60-BDB3-E05A174E56CC}" type="presParOf" srcId="{9262743C-1598-4CA9-B128-CDBCF68B32FB}" destId="{E8EA1E68-57E6-4B72-92D7-0C0357FD5A28}" srcOrd="0" destOrd="0" presId="urn:microsoft.com/office/officeart/2005/8/layout/hierarchy1"/>
    <dgm:cxn modelId="{11E68F92-6C32-4597-A9CE-45EF51E18E8F}" type="presParOf" srcId="{E8EA1E68-57E6-4B72-92D7-0C0357FD5A28}" destId="{E3485A7E-F6B0-4D6B-9517-E930F9E581D7}" srcOrd="0" destOrd="0" presId="urn:microsoft.com/office/officeart/2005/8/layout/hierarchy1"/>
    <dgm:cxn modelId="{2B6FC7E7-E12C-4D82-9E1F-1000948DA178}" type="presParOf" srcId="{E8EA1E68-57E6-4B72-92D7-0C0357FD5A28}" destId="{0907C509-077D-48C7-9350-78235104B87B}" srcOrd="1" destOrd="0" presId="urn:microsoft.com/office/officeart/2005/8/layout/hierarchy1"/>
    <dgm:cxn modelId="{7F70473E-E108-4891-B957-B08DEE3F84DA}" type="presParOf" srcId="{9262743C-1598-4CA9-B128-CDBCF68B32FB}" destId="{991FF110-0E60-4CC9-A146-55B3B5E9A4B2}" srcOrd="1" destOrd="0" presId="urn:microsoft.com/office/officeart/2005/8/layout/hierarchy1"/>
    <dgm:cxn modelId="{2ED87ACE-C972-4052-9563-B6BF40FE62DF}" type="presParOf" srcId="{E1C626C4-E247-4AAA-A45A-6BE22555EF93}" destId="{69430292-9AF2-4D78-A849-552F70006B39}" srcOrd="1" destOrd="0" presId="urn:microsoft.com/office/officeart/2005/8/layout/hierarchy1"/>
    <dgm:cxn modelId="{EA3E120C-9F2A-4180-8252-A81B89522363}" type="presParOf" srcId="{69430292-9AF2-4D78-A849-552F70006B39}" destId="{EBD3CC5A-BF04-448C-8BF8-F254F4207A33}" srcOrd="0" destOrd="0" presId="urn:microsoft.com/office/officeart/2005/8/layout/hierarchy1"/>
    <dgm:cxn modelId="{727187F8-901D-47E3-8649-7EF64B5872E2}" type="presParOf" srcId="{EBD3CC5A-BF04-448C-8BF8-F254F4207A33}" destId="{AECAC424-BA6F-493B-BDC3-314B70A3EF2F}" srcOrd="0" destOrd="0" presId="urn:microsoft.com/office/officeart/2005/8/layout/hierarchy1"/>
    <dgm:cxn modelId="{82734692-EF74-4E19-A6D2-F00F7EF791E3}" type="presParOf" srcId="{EBD3CC5A-BF04-448C-8BF8-F254F4207A33}" destId="{FB4F04CC-FE5D-451E-B02C-9FE25B6D589A}" srcOrd="1" destOrd="0" presId="urn:microsoft.com/office/officeart/2005/8/layout/hierarchy1"/>
    <dgm:cxn modelId="{6E1539B2-E4F7-458A-93AE-49A6D4AA0E42}" type="presParOf" srcId="{69430292-9AF2-4D78-A849-552F70006B39}" destId="{5787B5D1-2E67-48F9-82F8-7F9567BD50DD}" srcOrd="1" destOrd="0" presId="urn:microsoft.com/office/officeart/2005/8/layout/hierarchy1"/>
    <dgm:cxn modelId="{863A2BE3-D771-4885-97A1-04066F7FDB62}" type="presParOf" srcId="{E1C626C4-E247-4AAA-A45A-6BE22555EF93}" destId="{2F3B211D-3DA4-435A-BBB2-A25E89A9DFE2}" srcOrd="2" destOrd="0" presId="urn:microsoft.com/office/officeart/2005/8/layout/hierarchy1"/>
    <dgm:cxn modelId="{3DAA8E3D-7289-423E-954B-7444B32F6A2F}" type="presParOf" srcId="{2F3B211D-3DA4-435A-BBB2-A25E89A9DFE2}" destId="{51B92A8F-F65F-449A-8403-1D31A794D01D}" srcOrd="0" destOrd="0" presId="urn:microsoft.com/office/officeart/2005/8/layout/hierarchy1"/>
    <dgm:cxn modelId="{1850A631-0EE5-477C-A01C-9FA759872526}" type="presParOf" srcId="{51B92A8F-F65F-449A-8403-1D31A794D01D}" destId="{28590575-9FD3-4186-BD6C-4722835D73F7}" srcOrd="0" destOrd="0" presId="urn:microsoft.com/office/officeart/2005/8/layout/hierarchy1"/>
    <dgm:cxn modelId="{EE0B2296-B113-471E-A15B-FA74B45B4DD8}" type="presParOf" srcId="{51B92A8F-F65F-449A-8403-1D31A794D01D}" destId="{AF494D65-09BE-428B-A719-D72B54AC9112}" srcOrd="1" destOrd="0" presId="urn:microsoft.com/office/officeart/2005/8/layout/hierarchy1"/>
    <dgm:cxn modelId="{0A6BBF9B-0F9F-4AEC-A85B-88D837265C33}" type="presParOf" srcId="{2F3B211D-3DA4-435A-BBB2-A25E89A9DFE2}" destId="{74EBF129-E03B-47B1-B7BC-79613220555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B70C29-525C-4B53-8F62-1C14D58079C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39BFFB1-D072-41EC-9604-41EC781CB2D6}">
      <dgm:prSet/>
      <dgm:spPr/>
      <dgm:t>
        <a:bodyPr/>
        <a:lstStyle/>
        <a:p>
          <a:r>
            <a:rPr lang="en-US" dirty="0"/>
            <a:t>Transformed Excel data to long format with '</a:t>
          </a:r>
          <a:r>
            <a:rPr lang="en-US" dirty="0" err="1"/>
            <a:t>weekly_cost</a:t>
          </a:r>
          <a:r>
            <a:rPr lang="en-US" dirty="0"/>
            <a:t>' by '</a:t>
          </a:r>
          <a:r>
            <a:rPr lang="en-US" dirty="0" err="1"/>
            <a:t>age_group</a:t>
          </a:r>
          <a:r>
            <a:rPr lang="en-US" dirty="0"/>
            <a:t>'.</a:t>
          </a:r>
        </a:p>
      </dgm:t>
    </dgm:pt>
    <dgm:pt modelId="{FB31C5FE-77CB-4961-8A75-A16E53E191A9}" type="parTrans" cxnId="{3392138C-4C2A-4DF2-BBCF-FF75CDEC34D4}">
      <dgm:prSet/>
      <dgm:spPr/>
      <dgm:t>
        <a:bodyPr/>
        <a:lstStyle/>
        <a:p>
          <a:endParaRPr lang="en-US"/>
        </a:p>
      </dgm:t>
    </dgm:pt>
    <dgm:pt modelId="{ADB211C9-39D6-4EA6-A55A-D4C7B25F038D}" type="sibTrans" cxnId="{3392138C-4C2A-4DF2-BBCF-FF75CDEC34D4}">
      <dgm:prSet/>
      <dgm:spPr/>
      <dgm:t>
        <a:bodyPr/>
        <a:lstStyle/>
        <a:p>
          <a:endParaRPr lang="en-US"/>
        </a:p>
      </dgm:t>
    </dgm:pt>
    <dgm:pt modelId="{A5F1EDB2-100B-4A80-A775-E18196A29B52}">
      <dgm:prSet/>
      <dgm:spPr/>
      <dgm:t>
        <a:bodyPr/>
        <a:lstStyle/>
        <a:p>
          <a:r>
            <a:rPr lang="en-US" dirty="0"/>
            <a:t>Dropped missing values and standardized columns.</a:t>
          </a:r>
        </a:p>
      </dgm:t>
    </dgm:pt>
    <dgm:pt modelId="{12DCD61B-B840-4D5F-92C4-45AEFFEDA934}" type="parTrans" cxnId="{A6A1D264-F55C-46BB-B27B-7DA9B02AA68D}">
      <dgm:prSet/>
      <dgm:spPr/>
      <dgm:t>
        <a:bodyPr/>
        <a:lstStyle/>
        <a:p>
          <a:endParaRPr lang="en-US"/>
        </a:p>
      </dgm:t>
    </dgm:pt>
    <dgm:pt modelId="{EE2E3A3B-8F90-4A78-A013-EF8E8458E824}" type="sibTrans" cxnId="{A6A1D264-F55C-46BB-B27B-7DA9B02AA68D}">
      <dgm:prSet/>
      <dgm:spPr/>
      <dgm:t>
        <a:bodyPr/>
        <a:lstStyle/>
        <a:p>
          <a:endParaRPr lang="en-US"/>
        </a:p>
      </dgm:t>
    </dgm:pt>
    <dgm:pt modelId="{BEC637D2-134E-403C-ACEC-A6F17BB5629A}">
      <dgm:prSet/>
      <dgm:spPr/>
      <dgm:t>
        <a:bodyPr/>
        <a:lstStyle/>
        <a:p>
          <a:r>
            <a:rPr lang="en-US" dirty="0"/>
            <a:t>Converted study year to integer format and capitalized group labels.</a:t>
          </a:r>
        </a:p>
      </dgm:t>
    </dgm:pt>
    <dgm:pt modelId="{36A5EF21-0213-40D5-B650-1D99DF261D5B}" type="parTrans" cxnId="{7B078A7B-76F4-4735-81E1-D33E9B2E3A85}">
      <dgm:prSet/>
      <dgm:spPr/>
      <dgm:t>
        <a:bodyPr/>
        <a:lstStyle/>
        <a:p>
          <a:endParaRPr lang="en-US"/>
        </a:p>
      </dgm:t>
    </dgm:pt>
    <dgm:pt modelId="{3C10C1B0-76FB-42EF-96A6-E618DC18A96C}" type="sibTrans" cxnId="{7B078A7B-76F4-4735-81E1-D33E9B2E3A85}">
      <dgm:prSet/>
      <dgm:spPr/>
      <dgm:t>
        <a:bodyPr/>
        <a:lstStyle/>
        <a:p>
          <a:endParaRPr lang="en-US"/>
        </a:p>
      </dgm:t>
    </dgm:pt>
    <dgm:pt modelId="{8FB14D6E-E8A1-4C44-96CC-C028D9C52489}" type="pres">
      <dgm:prSet presAssocID="{7DB70C29-525C-4B53-8F62-1C14D58079CD}" presName="root" presStyleCnt="0">
        <dgm:presLayoutVars>
          <dgm:dir/>
          <dgm:resizeHandles val="exact"/>
        </dgm:presLayoutVars>
      </dgm:prSet>
      <dgm:spPr/>
    </dgm:pt>
    <dgm:pt modelId="{D043D99A-F89B-4A1A-B344-9FDFAEE743F2}" type="pres">
      <dgm:prSet presAssocID="{639BFFB1-D072-41EC-9604-41EC781CB2D6}" presName="compNode" presStyleCnt="0"/>
      <dgm:spPr/>
    </dgm:pt>
    <dgm:pt modelId="{65281EA8-87CC-4E10-81ED-DFF53FF8A378}" type="pres">
      <dgm:prSet presAssocID="{639BFFB1-D072-41EC-9604-41EC781CB2D6}" presName="bgRect" presStyleLbl="bgShp" presStyleIdx="0" presStyleCnt="3"/>
      <dgm:spPr/>
    </dgm:pt>
    <dgm:pt modelId="{59D6CBFF-8336-432B-8DE8-66227093BB38}" type="pres">
      <dgm:prSet presAssocID="{639BFFB1-D072-41EC-9604-41EC781CB2D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B4605C04-20BE-45F1-AEB4-7A97BEAED4A5}" type="pres">
      <dgm:prSet presAssocID="{639BFFB1-D072-41EC-9604-41EC781CB2D6}" presName="spaceRect" presStyleCnt="0"/>
      <dgm:spPr/>
    </dgm:pt>
    <dgm:pt modelId="{126A919B-D84C-49B2-93A6-09C570DFFAD1}" type="pres">
      <dgm:prSet presAssocID="{639BFFB1-D072-41EC-9604-41EC781CB2D6}" presName="parTx" presStyleLbl="revTx" presStyleIdx="0" presStyleCnt="3">
        <dgm:presLayoutVars>
          <dgm:chMax val="0"/>
          <dgm:chPref val="0"/>
        </dgm:presLayoutVars>
      </dgm:prSet>
      <dgm:spPr/>
    </dgm:pt>
    <dgm:pt modelId="{BD4610C7-7FE2-48B3-9E19-0E344A6D293B}" type="pres">
      <dgm:prSet presAssocID="{ADB211C9-39D6-4EA6-A55A-D4C7B25F038D}" presName="sibTrans" presStyleCnt="0"/>
      <dgm:spPr/>
    </dgm:pt>
    <dgm:pt modelId="{308D15CA-B173-4E8A-A829-071183CD86F0}" type="pres">
      <dgm:prSet presAssocID="{A5F1EDB2-100B-4A80-A775-E18196A29B52}" presName="compNode" presStyleCnt="0"/>
      <dgm:spPr/>
    </dgm:pt>
    <dgm:pt modelId="{A585EF46-0563-4724-9B41-C69ECF87F004}" type="pres">
      <dgm:prSet presAssocID="{A5F1EDB2-100B-4A80-A775-E18196A29B52}" presName="bgRect" presStyleLbl="bgShp" presStyleIdx="1" presStyleCnt="3"/>
      <dgm:spPr/>
    </dgm:pt>
    <dgm:pt modelId="{577EBB1C-9AA7-4B54-A881-5BAD04C4A319}" type="pres">
      <dgm:prSet presAssocID="{A5F1EDB2-100B-4A80-A775-E18196A29B5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D88BF631-2C25-4EA7-8BDE-1C42019B9A06}" type="pres">
      <dgm:prSet presAssocID="{A5F1EDB2-100B-4A80-A775-E18196A29B52}" presName="spaceRect" presStyleCnt="0"/>
      <dgm:spPr/>
    </dgm:pt>
    <dgm:pt modelId="{184D96FA-F5AD-4686-AB9D-D8C5DCCC752E}" type="pres">
      <dgm:prSet presAssocID="{A5F1EDB2-100B-4A80-A775-E18196A29B52}" presName="parTx" presStyleLbl="revTx" presStyleIdx="1" presStyleCnt="3">
        <dgm:presLayoutVars>
          <dgm:chMax val="0"/>
          <dgm:chPref val="0"/>
        </dgm:presLayoutVars>
      </dgm:prSet>
      <dgm:spPr/>
    </dgm:pt>
    <dgm:pt modelId="{95B28605-953C-4F05-AC28-70AAEBB2290A}" type="pres">
      <dgm:prSet presAssocID="{EE2E3A3B-8F90-4A78-A013-EF8E8458E824}" presName="sibTrans" presStyleCnt="0"/>
      <dgm:spPr/>
    </dgm:pt>
    <dgm:pt modelId="{7C9BA8DD-7681-40FD-9ADE-F6F19501E751}" type="pres">
      <dgm:prSet presAssocID="{BEC637D2-134E-403C-ACEC-A6F17BB5629A}" presName="compNode" presStyleCnt="0"/>
      <dgm:spPr/>
    </dgm:pt>
    <dgm:pt modelId="{94DB7EFC-78FA-4C56-8250-A63CB4A3B4D3}" type="pres">
      <dgm:prSet presAssocID="{BEC637D2-134E-403C-ACEC-A6F17BB5629A}" presName="bgRect" presStyleLbl="bgShp" presStyleIdx="2" presStyleCnt="3"/>
      <dgm:spPr/>
    </dgm:pt>
    <dgm:pt modelId="{B8A4DED3-AA1A-4D4B-835C-F4F6A58ECC6A}" type="pres">
      <dgm:prSet presAssocID="{BEC637D2-134E-403C-ACEC-A6F17BB562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2603F33-D486-4FF5-8D9A-0297CBA309FF}" type="pres">
      <dgm:prSet presAssocID="{BEC637D2-134E-403C-ACEC-A6F17BB5629A}" presName="spaceRect" presStyleCnt="0"/>
      <dgm:spPr/>
    </dgm:pt>
    <dgm:pt modelId="{3250A58B-2004-4C3A-BE02-A3CDF65A4BC1}" type="pres">
      <dgm:prSet presAssocID="{BEC637D2-134E-403C-ACEC-A6F17BB5629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A3F582F-605E-4EED-8AB5-470EFDEC2299}" type="presOf" srcId="{A5F1EDB2-100B-4A80-A775-E18196A29B52}" destId="{184D96FA-F5AD-4686-AB9D-D8C5DCCC752E}" srcOrd="0" destOrd="0" presId="urn:microsoft.com/office/officeart/2018/2/layout/IconVerticalSolidList"/>
    <dgm:cxn modelId="{C9008C31-8875-4A56-BBED-127CFAF5296E}" type="presOf" srcId="{BEC637D2-134E-403C-ACEC-A6F17BB5629A}" destId="{3250A58B-2004-4C3A-BE02-A3CDF65A4BC1}" srcOrd="0" destOrd="0" presId="urn:microsoft.com/office/officeart/2018/2/layout/IconVerticalSolidList"/>
    <dgm:cxn modelId="{A6A1D264-F55C-46BB-B27B-7DA9B02AA68D}" srcId="{7DB70C29-525C-4B53-8F62-1C14D58079CD}" destId="{A5F1EDB2-100B-4A80-A775-E18196A29B52}" srcOrd="1" destOrd="0" parTransId="{12DCD61B-B840-4D5F-92C4-45AEFFEDA934}" sibTransId="{EE2E3A3B-8F90-4A78-A013-EF8E8458E824}"/>
    <dgm:cxn modelId="{40035147-9F52-4729-8033-03DC50FE1201}" type="presOf" srcId="{7DB70C29-525C-4B53-8F62-1C14D58079CD}" destId="{8FB14D6E-E8A1-4C44-96CC-C028D9C52489}" srcOrd="0" destOrd="0" presId="urn:microsoft.com/office/officeart/2018/2/layout/IconVerticalSolidList"/>
    <dgm:cxn modelId="{7B078A7B-76F4-4735-81E1-D33E9B2E3A85}" srcId="{7DB70C29-525C-4B53-8F62-1C14D58079CD}" destId="{BEC637D2-134E-403C-ACEC-A6F17BB5629A}" srcOrd="2" destOrd="0" parTransId="{36A5EF21-0213-40D5-B650-1D99DF261D5B}" sibTransId="{3C10C1B0-76FB-42EF-96A6-E618DC18A96C}"/>
    <dgm:cxn modelId="{3392138C-4C2A-4DF2-BBCF-FF75CDEC34D4}" srcId="{7DB70C29-525C-4B53-8F62-1C14D58079CD}" destId="{639BFFB1-D072-41EC-9604-41EC781CB2D6}" srcOrd="0" destOrd="0" parTransId="{FB31C5FE-77CB-4961-8A75-A16E53E191A9}" sibTransId="{ADB211C9-39D6-4EA6-A55A-D4C7B25F038D}"/>
    <dgm:cxn modelId="{63DADCD1-97D0-49FA-A270-B792680B2713}" type="presOf" srcId="{639BFFB1-D072-41EC-9604-41EC781CB2D6}" destId="{126A919B-D84C-49B2-93A6-09C570DFFAD1}" srcOrd="0" destOrd="0" presId="urn:microsoft.com/office/officeart/2018/2/layout/IconVerticalSolidList"/>
    <dgm:cxn modelId="{51719030-4255-4004-8FAE-6C45034625EF}" type="presParOf" srcId="{8FB14D6E-E8A1-4C44-96CC-C028D9C52489}" destId="{D043D99A-F89B-4A1A-B344-9FDFAEE743F2}" srcOrd="0" destOrd="0" presId="urn:microsoft.com/office/officeart/2018/2/layout/IconVerticalSolidList"/>
    <dgm:cxn modelId="{C3F53E86-CCF4-46CF-8570-F820702C80BF}" type="presParOf" srcId="{D043D99A-F89B-4A1A-B344-9FDFAEE743F2}" destId="{65281EA8-87CC-4E10-81ED-DFF53FF8A378}" srcOrd="0" destOrd="0" presId="urn:microsoft.com/office/officeart/2018/2/layout/IconVerticalSolidList"/>
    <dgm:cxn modelId="{C4D5E8FF-CDD2-4AC6-B47E-804A1DA2A959}" type="presParOf" srcId="{D043D99A-F89B-4A1A-B344-9FDFAEE743F2}" destId="{59D6CBFF-8336-432B-8DE8-66227093BB38}" srcOrd="1" destOrd="0" presId="urn:microsoft.com/office/officeart/2018/2/layout/IconVerticalSolidList"/>
    <dgm:cxn modelId="{BC792982-8E78-4A78-90B5-0A43F90EEBFA}" type="presParOf" srcId="{D043D99A-F89B-4A1A-B344-9FDFAEE743F2}" destId="{B4605C04-20BE-45F1-AEB4-7A97BEAED4A5}" srcOrd="2" destOrd="0" presId="urn:microsoft.com/office/officeart/2018/2/layout/IconVerticalSolidList"/>
    <dgm:cxn modelId="{276A04DB-D067-4F62-8C2F-CF63E753B912}" type="presParOf" srcId="{D043D99A-F89B-4A1A-B344-9FDFAEE743F2}" destId="{126A919B-D84C-49B2-93A6-09C570DFFAD1}" srcOrd="3" destOrd="0" presId="urn:microsoft.com/office/officeart/2018/2/layout/IconVerticalSolidList"/>
    <dgm:cxn modelId="{3E362E85-0F45-40F6-ACEA-22CBEC365B4E}" type="presParOf" srcId="{8FB14D6E-E8A1-4C44-96CC-C028D9C52489}" destId="{BD4610C7-7FE2-48B3-9E19-0E344A6D293B}" srcOrd="1" destOrd="0" presId="urn:microsoft.com/office/officeart/2018/2/layout/IconVerticalSolidList"/>
    <dgm:cxn modelId="{C7D5604D-4C59-4091-B9BA-B9841AE8190B}" type="presParOf" srcId="{8FB14D6E-E8A1-4C44-96CC-C028D9C52489}" destId="{308D15CA-B173-4E8A-A829-071183CD86F0}" srcOrd="2" destOrd="0" presId="urn:microsoft.com/office/officeart/2018/2/layout/IconVerticalSolidList"/>
    <dgm:cxn modelId="{F3CC1E66-9065-4B97-A187-B5654FBCD51F}" type="presParOf" srcId="{308D15CA-B173-4E8A-A829-071183CD86F0}" destId="{A585EF46-0563-4724-9B41-C69ECF87F004}" srcOrd="0" destOrd="0" presId="urn:microsoft.com/office/officeart/2018/2/layout/IconVerticalSolidList"/>
    <dgm:cxn modelId="{BBBC3B90-3BD4-4C69-83A2-81A4202B2B6B}" type="presParOf" srcId="{308D15CA-B173-4E8A-A829-071183CD86F0}" destId="{577EBB1C-9AA7-4B54-A881-5BAD04C4A319}" srcOrd="1" destOrd="0" presId="urn:microsoft.com/office/officeart/2018/2/layout/IconVerticalSolidList"/>
    <dgm:cxn modelId="{37ADCFE6-968A-4E10-9110-826829F3A2AD}" type="presParOf" srcId="{308D15CA-B173-4E8A-A829-071183CD86F0}" destId="{D88BF631-2C25-4EA7-8BDE-1C42019B9A06}" srcOrd="2" destOrd="0" presId="urn:microsoft.com/office/officeart/2018/2/layout/IconVerticalSolidList"/>
    <dgm:cxn modelId="{FFBA1676-DA37-44C2-85E5-7B60475859DE}" type="presParOf" srcId="{308D15CA-B173-4E8A-A829-071183CD86F0}" destId="{184D96FA-F5AD-4686-AB9D-D8C5DCCC752E}" srcOrd="3" destOrd="0" presId="urn:microsoft.com/office/officeart/2018/2/layout/IconVerticalSolidList"/>
    <dgm:cxn modelId="{9B43E560-0084-4B37-968D-281563C40055}" type="presParOf" srcId="{8FB14D6E-E8A1-4C44-96CC-C028D9C52489}" destId="{95B28605-953C-4F05-AC28-70AAEBB2290A}" srcOrd="3" destOrd="0" presId="urn:microsoft.com/office/officeart/2018/2/layout/IconVerticalSolidList"/>
    <dgm:cxn modelId="{C5BDE499-D599-4B8C-A222-4D05709FA685}" type="presParOf" srcId="{8FB14D6E-E8A1-4C44-96CC-C028D9C52489}" destId="{7C9BA8DD-7681-40FD-9ADE-F6F19501E751}" srcOrd="4" destOrd="0" presId="urn:microsoft.com/office/officeart/2018/2/layout/IconVerticalSolidList"/>
    <dgm:cxn modelId="{84ED6331-E1E4-49DF-9214-854117CBA574}" type="presParOf" srcId="{7C9BA8DD-7681-40FD-9ADE-F6F19501E751}" destId="{94DB7EFC-78FA-4C56-8250-A63CB4A3B4D3}" srcOrd="0" destOrd="0" presId="urn:microsoft.com/office/officeart/2018/2/layout/IconVerticalSolidList"/>
    <dgm:cxn modelId="{9671F823-3686-4A78-8670-3DA53E6F975A}" type="presParOf" srcId="{7C9BA8DD-7681-40FD-9ADE-F6F19501E751}" destId="{B8A4DED3-AA1A-4D4B-835C-F4F6A58ECC6A}" srcOrd="1" destOrd="0" presId="urn:microsoft.com/office/officeart/2018/2/layout/IconVerticalSolidList"/>
    <dgm:cxn modelId="{A8779988-0466-4940-819F-208E7D86E58D}" type="presParOf" srcId="{7C9BA8DD-7681-40FD-9ADE-F6F19501E751}" destId="{32603F33-D486-4FF5-8D9A-0297CBA309FF}" srcOrd="2" destOrd="0" presId="urn:microsoft.com/office/officeart/2018/2/layout/IconVerticalSolidList"/>
    <dgm:cxn modelId="{4DEFE73D-4412-48EE-B373-9F326CA1875D}" type="presParOf" srcId="{7C9BA8DD-7681-40FD-9ADE-F6F19501E751}" destId="{3250A58B-2004-4C3A-BE02-A3CDF65A4BC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7F9ADD-1F97-4C84-BF7D-655C66EAFC8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36472B1D-8D90-4032-8D90-CD130AFF1F88}">
      <dgm:prSet/>
      <dgm:spPr/>
      <dgm:t>
        <a:bodyPr/>
        <a:lstStyle/>
        <a:p>
          <a:r>
            <a:rPr lang="en-US" dirty="0"/>
            <a:t>Dashboard: Interactive, filterable tool for policymakers &amp; researchers.</a:t>
          </a:r>
        </a:p>
      </dgm:t>
    </dgm:pt>
    <dgm:pt modelId="{C3E88D48-6B9A-48ED-B951-FDBE1A5F678D}" type="parTrans" cxnId="{637C3953-4DF0-4F12-A718-39BC6B3727A4}">
      <dgm:prSet/>
      <dgm:spPr/>
      <dgm:t>
        <a:bodyPr/>
        <a:lstStyle/>
        <a:p>
          <a:endParaRPr lang="en-US"/>
        </a:p>
      </dgm:t>
    </dgm:pt>
    <dgm:pt modelId="{B622EEA5-1B81-4A85-9C9B-9B49AACE81CE}" type="sibTrans" cxnId="{637C3953-4DF0-4F12-A718-39BC6B3727A4}">
      <dgm:prSet/>
      <dgm:spPr/>
      <dgm:t>
        <a:bodyPr/>
        <a:lstStyle/>
        <a:p>
          <a:endParaRPr lang="en-US"/>
        </a:p>
      </dgm:t>
    </dgm:pt>
    <dgm:pt modelId="{F4D7A688-3D89-46E2-98F3-F6D9326D84BB}">
      <dgm:prSet/>
      <dgm:spPr/>
      <dgm:t>
        <a:bodyPr/>
        <a:lstStyle/>
        <a:p>
          <a:r>
            <a:rPr lang="en-US" dirty="0"/>
            <a:t>Infographic: Mobile-friendly, attention-grabbing summary for the public.</a:t>
          </a:r>
        </a:p>
      </dgm:t>
    </dgm:pt>
    <dgm:pt modelId="{1CC22219-5C22-4E9A-8773-F916DA616C44}" type="parTrans" cxnId="{211FEA25-13D1-4E64-B62D-969B06A64587}">
      <dgm:prSet/>
      <dgm:spPr/>
      <dgm:t>
        <a:bodyPr/>
        <a:lstStyle/>
        <a:p>
          <a:endParaRPr lang="en-US"/>
        </a:p>
      </dgm:t>
    </dgm:pt>
    <dgm:pt modelId="{C8E20DBA-86C6-4C71-B6A7-9931F6CBD3EA}" type="sibTrans" cxnId="{211FEA25-13D1-4E64-B62D-969B06A64587}">
      <dgm:prSet/>
      <dgm:spPr/>
      <dgm:t>
        <a:bodyPr/>
        <a:lstStyle/>
        <a:p>
          <a:endParaRPr lang="en-US"/>
        </a:p>
      </dgm:t>
    </dgm:pt>
    <dgm:pt modelId="{6430C11B-C75F-4253-9481-BE633B81C6F8}">
      <dgm:prSet/>
      <dgm:spPr/>
      <dgm:t>
        <a:bodyPr/>
        <a:lstStyle/>
        <a:p>
          <a:r>
            <a:rPr lang="en-US" dirty="0"/>
            <a:t>Slide Deck: Concise, data-driven story for executive audiences.</a:t>
          </a:r>
        </a:p>
      </dgm:t>
    </dgm:pt>
    <dgm:pt modelId="{438CA4E8-2F9D-4232-B857-2A5451507604}" type="parTrans" cxnId="{6B023005-E18D-490C-A723-D3B5ED5AFF47}">
      <dgm:prSet/>
      <dgm:spPr/>
      <dgm:t>
        <a:bodyPr/>
        <a:lstStyle/>
        <a:p>
          <a:endParaRPr lang="en-US"/>
        </a:p>
      </dgm:t>
    </dgm:pt>
    <dgm:pt modelId="{B237ABA5-2197-41FC-ADEC-746F25436FAB}" type="sibTrans" cxnId="{6B023005-E18D-490C-A723-D3B5ED5AFF47}">
      <dgm:prSet/>
      <dgm:spPr/>
      <dgm:t>
        <a:bodyPr/>
        <a:lstStyle/>
        <a:p>
          <a:endParaRPr lang="en-US"/>
        </a:p>
      </dgm:t>
    </dgm:pt>
    <dgm:pt modelId="{8D7390F7-2F0B-47D0-AC6D-73E4F40F3746}" type="pres">
      <dgm:prSet presAssocID="{F57F9ADD-1F97-4C84-BF7D-655C66EAFC8F}" presName="root" presStyleCnt="0">
        <dgm:presLayoutVars>
          <dgm:dir/>
          <dgm:resizeHandles val="exact"/>
        </dgm:presLayoutVars>
      </dgm:prSet>
      <dgm:spPr/>
    </dgm:pt>
    <dgm:pt modelId="{A3A4DFB6-664E-4CC3-A61E-0721A2B3EF3C}" type="pres">
      <dgm:prSet presAssocID="{36472B1D-8D90-4032-8D90-CD130AFF1F88}" presName="compNode" presStyleCnt="0"/>
      <dgm:spPr/>
    </dgm:pt>
    <dgm:pt modelId="{497290EC-A437-4A42-B1C5-08BFE6B4DBE7}" type="pres">
      <dgm:prSet presAssocID="{36472B1D-8D90-4032-8D90-CD130AFF1F88}" presName="bgRect" presStyleLbl="bgShp" presStyleIdx="0" presStyleCnt="3"/>
      <dgm:spPr/>
    </dgm:pt>
    <dgm:pt modelId="{467FB831-348B-4F5E-B9E1-5F2CD0271DAD}" type="pres">
      <dgm:prSet presAssocID="{36472B1D-8D90-4032-8D90-CD130AFF1F8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38485D3-1419-46ED-85D8-1F3E7DE8BD81}" type="pres">
      <dgm:prSet presAssocID="{36472B1D-8D90-4032-8D90-CD130AFF1F88}" presName="spaceRect" presStyleCnt="0"/>
      <dgm:spPr/>
    </dgm:pt>
    <dgm:pt modelId="{03D84AAC-3976-4A3F-9B5F-4357A4E7C822}" type="pres">
      <dgm:prSet presAssocID="{36472B1D-8D90-4032-8D90-CD130AFF1F88}" presName="parTx" presStyleLbl="revTx" presStyleIdx="0" presStyleCnt="3">
        <dgm:presLayoutVars>
          <dgm:chMax val="0"/>
          <dgm:chPref val="0"/>
        </dgm:presLayoutVars>
      </dgm:prSet>
      <dgm:spPr/>
    </dgm:pt>
    <dgm:pt modelId="{BAB71140-7D46-45DD-A1CA-A4476D1F7F16}" type="pres">
      <dgm:prSet presAssocID="{B622EEA5-1B81-4A85-9C9B-9B49AACE81CE}" presName="sibTrans" presStyleCnt="0"/>
      <dgm:spPr/>
    </dgm:pt>
    <dgm:pt modelId="{AA8D47C8-15C0-481C-944C-9EBDC5D9600A}" type="pres">
      <dgm:prSet presAssocID="{F4D7A688-3D89-46E2-98F3-F6D9326D84BB}" presName="compNode" presStyleCnt="0"/>
      <dgm:spPr/>
    </dgm:pt>
    <dgm:pt modelId="{601FFF38-2D24-4120-993D-7041408E16C0}" type="pres">
      <dgm:prSet presAssocID="{F4D7A688-3D89-46E2-98F3-F6D9326D84BB}" presName="bgRect" presStyleLbl="bgShp" presStyleIdx="1" presStyleCnt="3"/>
      <dgm:spPr/>
    </dgm:pt>
    <dgm:pt modelId="{D9351CEA-943E-48AE-8120-7D4B09B90F43}" type="pres">
      <dgm:prSet presAssocID="{F4D7A688-3D89-46E2-98F3-F6D9326D84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223786C0-7656-422D-945D-F2CBED49B30A}" type="pres">
      <dgm:prSet presAssocID="{F4D7A688-3D89-46E2-98F3-F6D9326D84BB}" presName="spaceRect" presStyleCnt="0"/>
      <dgm:spPr/>
    </dgm:pt>
    <dgm:pt modelId="{D1614239-7D09-4FC6-9604-1C581FC86A0F}" type="pres">
      <dgm:prSet presAssocID="{F4D7A688-3D89-46E2-98F3-F6D9326D84BB}" presName="parTx" presStyleLbl="revTx" presStyleIdx="1" presStyleCnt="3">
        <dgm:presLayoutVars>
          <dgm:chMax val="0"/>
          <dgm:chPref val="0"/>
        </dgm:presLayoutVars>
      </dgm:prSet>
      <dgm:spPr/>
    </dgm:pt>
    <dgm:pt modelId="{6EDEA692-033F-4A57-A02B-B5CF6AEB853C}" type="pres">
      <dgm:prSet presAssocID="{C8E20DBA-86C6-4C71-B6A7-9931F6CBD3EA}" presName="sibTrans" presStyleCnt="0"/>
      <dgm:spPr/>
    </dgm:pt>
    <dgm:pt modelId="{6502D559-1FC8-4454-A1A5-F3118C22AB20}" type="pres">
      <dgm:prSet presAssocID="{6430C11B-C75F-4253-9481-BE633B81C6F8}" presName="compNode" presStyleCnt="0"/>
      <dgm:spPr/>
    </dgm:pt>
    <dgm:pt modelId="{D9DF60A7-4A4B-4217-90A1-1A5616BA2665}" type="pres">
      <dgm:prSet presAssocID="{6430C11B-C75F-4253-9481-BE633B81C6F8}" presName="bgRect" presStyleLbl="bgShp" presStyleIdx="2" presStyleCnt="3"/>
      <dgm:spPr/>
    </dgm:pt>
    <dgm:pt modelId="{72A68930-1FE1-4CDC-A52C-6EA8AF226605}" type="pres">
      <dgm:prSet presAssocID="{6430C11B-C75F-4253-9481-BE633B81C6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0E9B018D-4703-4E64-B68C-582BEF321BE0}" type="pres">
      <dgm:prSet presAssocID="{6430C11B-C75F-4253-9481-BE633B81C6F8}" presName="spaceRect" presStyleCnt="0"/>
      <dgm:spPr/>
    </dgm:pt>
    <dgm:pt modelId="{7D7E04BD-CC47-4011-AA5C-3F443F269626}" type="pres">
      <dgm:prSet presAssocID="{6430C11B-C75F-4253-9481-BE633B81C6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B023005-E18D-490C-A723-D3B5ED5AFF47}" srcId="{F57F9ADD-1F97-4C84-BF7D-655C66EAFC8F}" destId="{6430C11B-C75F-4253-9481-BE633B81C6F8}" srcOrd="2" destOrd="0" parTransId="{438CA4E8-2F9D-4232-B857-2A5451507604}" sibTransId="{B237ABA5-2197-41FC-ADEC-746F25436FAB}"/>
    <dgm:cxn modelId="{9740EB10-8286-4E5E-B4AA-897D7D3862DB}" type="presOf" srcId="{F57F9ADD-1F97-4C84-BF7D-655C66EAFC8F}" destId="{8D7390F7-2F0B-47D0-AC6D-73E4F40F3746}" srcOrd="0" destOrd="0" presId="urn:microsoft.com/office/officeart/2018/2/layout/IconVerticalSolidList"/>
    <dgm:cxn modelId="{211FEA25-13D1-4E64-B62D-969B06A64587}" srcId="{F57F9ADD-1F97-4C84-BF7D-655C66EAFC8F}" destId="{F4D7A688-3D89-46E2-98F3-F6D9326D84BB}" srcOrd="1" destOrd="0" parTransId="{1CC22219-5C22-4E9A-8773-F916DA616C44}" sibTransId="{C8E20DBA-86C6-4C71-B6A7-9931F6CBD3EA}"/>
    <dgm:cxn modelId="{1866FA3B-DFBD-4A22-B329-6E607FBDAC03}" type="presOf" srcId="{36472B1D-8D90-4032-8D90-CD130AFF1F88}" destId="{03D84AAC-3976-4A3F-9B5F-4357A4E7C822}" srcOrd="0" destOrd="0" presId="urn:microsoft.com/office/officeart/2018/2/layout/IconVerticalSolidList"/>
    <dgm:cxn modelId="{637C3953-4DF0-4F12-A718-39BC6B3727A4}" srcId="{F57F9ADD-1F97-4C84-BF7D-655C66EAFC8F}" destId="{36472B1D-8D90-4032-8D90-CD130AFF1F88}" srcOrd="0" destOrd="0" parTransId="{C3E88D48-6B9A-48ED-B951-FDBE1A5F678D}" sibTransId="{B622EEA5-1B81-4A85-9C9B-9B49AACE81CE}"/>
    <dgm:cxn modelId="{DAE6D19E-B565-40F6-8586-917D967FEAE1}" type="presOf" srcId="{6430C11B-C75F-4253-9481-BE633B81C6F8}" destId="{7D7E04BD-CC47-4011-AA5C-3F443F269626}" srcOrd="0" destOrd="0" presId="urn:microsoft.com/office/officeart/2018/2/layout/IconVerticalSolidList"/>
    <dgm:cxn modelId="{568B34F6-EDA6-4037-9E99-CE0DDAEA2CA8}" type="presOf" srcId="{F4D7A688-3D89-46E2-98F3-F6D9326D84BB}" destId="{D1614239-7D09-4FC6-9604-1C581FC86A0F}" srcOrd="0" destOrd="0" presId="urn:microsoft.com/office/officeart/2018/2/layout/IconVerticalSolidList"/>
    <dgm:cxn modelId="{156EE499-9727-4B84-A0BB-CBADB6F30ECB}" type="presParOf" srcId="{8D7390F7-2F0B-47D0-AC6D-73E4F40F3746}" destId="{A3A4DFB6-664E-4CC3-A61E-0721A2B3EF3C}" srcOrd="0" destOrd="0" presId="urn:microsoft.com/office/officeart/2018/2/layout/IconVerticalSolidList"/>
    <dgm:cxn modelId="{1587C854-B027-47DB-811D-18EB4AF72EA9}" type="presParOf" srcId="{A3A4DFB6-664E-4CC3-A61E-0721A2B3EF3C}" destId="{497290EC-A437-4A42-B1C5-08BFE6B4DBE7}" srcOrd="0" destOrd="0" presId="urn:microsoft.com/office/officeart/2018/2/layout/IconVerticalSolidList"/>
    <dgm:cxn modelId="{428599E7-C711-47BF-9713-D0696BFB70CA}" type="presParOf" srcId="{A3A4DFB6-664E-4CC3-A61E-0721A2B3EF3C}" destId="{467FB831-348B-4F5E-B9E1-5F2CD0271DAD}" srcOrd="1" destOrd="0" presId="urn:microsoft.com/office/officeart/2018/2/layout/IconVerticalSolidList"/>
    <dgm:cxn modelId="{ACACD5C1-6871-4111-B730-45F89B412236}" type="presParOf" srcId="{A3A4DFB6-664E-4CC3-A61E-0721A2B3EF3C}" destId="{A38485D3-1419-46ED-85D8-1F3E7DE8BD81}" srcOrd="2" destOrd="0" presId="urn:microsoft.com/office/officeart/2018/2/layout/IconVerticalSolidList"/>
    <dgm:cxn modelId="{527B88FF-ABE7-4391-9A47-C8D2133857C1}" type="presParOf" srcId="{A3A4DFB6-664E-4CC3-A61E-0721A2B3EF3C}" destId="{03D84AAC-3976-4A3F-9B5F-4357A4E7C822}" srcOrd="3" destOrd="0" presId="urn:microsoft.com/office/officeart/2018/2/layout/IconVerticalSolidList"/>
    <dgm:cxn modelId="{88B581E9-4B41-413B-8C61-0F39739359EC}" type="presParOf" srcId="{8D7390F7-2F0B-47D0-AC6D-73E4F40F3746}" destId="{BAB71140-7D46-45DD-A1CA-A4476D1F7F16}" srcOrd="1" destOrd="0" presId="urn:microsoft.com/office/officeart/2018/2/layout/IconVerticalSolidList"/>
    <dgm:cxn modelId="{F480F930-DC9E-42FA-812B-ABF24B2C270D}" type="presParOf" srcId="{8D7390F7-2F0B-47D0-AC6D-73E4F40F3746}" destId="{AA8D47C8-15C0-481C-944C-9EBDC5D9600A}" srcOrd="2" destOrd="0" presId="urn:microsoft.com/office/officeart/2018/2/layout/IconVerticalSolidList"/>
    <dgm:cxn modelId="{FE53EE38-FE2E-442A-8D1A-66AA54A47687}" type="presParOf" srcId="{AA8D47C8-15C0-481C-944C-9EBDC5D9600A}" destId="{601FFF38-2D24-4120-993D-7041408E16C0}" srcOrd="0" destOrd="0" presId="urn:microsoft.com/office/officeart/2018/2/layout/IconVerticalSolidList"/>
    <dgm:cxn modelId="{F4E6E7BE-BE22-47D8-91D8-A17EA5D9ED3D}" type="presParOf" srcId="{AA8D47C8-15C0-481C-944C-9EBDC5D9600A}" destId="{D9351CEA-943E-48AE-8120-7D4B09B90F43}" srcOrd="1" destOrd="0" presId="urn:microsoft.com/office/officeart/2018/2/layout/IconVerticalSolidList"/>
    <dgm:cxn modelId="{1CC6289A-E060-430C-88EE-8979D2BFF2BE}" type="presParOf" srcId="{AA8D47C8-15C0-481C-944C-9EBDC5D9600A}" destId="{223786C0-7656-422D-945D-F2CBED49B30A}" srcOrd="2" destOrd="0" presId="urn:microsoft.com/office/officeart/2018/2/layout/IconVerticalSolidList"/>
    <dgm:cxn modelId="{56207AAE-A7FF-4254-A1DE-E71B3E635A9B}" type="presParOf" srcId="{AA8D47C8-15C0-481C-944C-9EBDC5D9600A}" destId="{D1614239-7D09-4FC6-9604-1C581FC86A0F}" srcOrd="3" destOrd="0" presId="urn:microsoft.com/office/officeart/2018/2/layout/IconVerticalSolidList"/>
    <dgm:cxn modelId="{94CB52B3-A85A-43E9-AB53-1402D7458B40}" type="presParOf" srcId="{8D7390F7-2F0B-47D0-AC6D-73E4F40F3746}" destId="{6EDEA692-033F-4A57-A02B-B5CF6AEB853C}" srcOrd="3" destOrd="0" presId="urn:microsoft.com/office/officeart/2018/2/layout/IconVerticalSolidList"/>
    <dgm:cxn modelId="{36BEDDD9-6382-49AC-A238-53A9E991F45F}" type="presParOf" srcId="{8D7390F7-2F0B-47D0-AC6D-73E4F40F3746}" destId="{6502D559-1FC8-4454-A1A5-F3118C22AB20}" srcOrd="4" destOrd="0" presId="urn:microsoft.com/office/officeart/2018/2/layout/IconVerticalSolidList"/>
    <dgm:cxn modelId="{3723DA9C-6C1C-424D-93DA-CBCEC023EFD2}" type="presParOf" srcId="{6502D559-1FC8-4454-A1A5-F3118C22AB20}" destId="{D9DF60A7-4A4B-4217-90A1-1A5616BA2665}" srcOrd="0" destOrd="0" presId="urn:microsoft.com/office/officeart/2018/2/layout/IconVerticalSolidList"/>
    <dgm:cxn modelId="{A4A8EE8F-0404-4966-B177-C962A6F30E12}" type="presParOf" srcId="{6502D559-1FC8-4454-A1A5-F3118C22AB20}" destId="{72A68930-1FE1-4CDC-A52C-6EA8AF226605}" srcOrd="1" destOrd="0" presId="urn:microsoft.com/office/officeart/2018/2/layout/IconVerticalSolidList"/>
    <dgm:cxn modelId="{F00A7D73-5091-4082-9F7B-E8874E950296}" type="presParOf" srcId="{6502D559-1FC8-4454-A1A5-F3118C22AB20}" destId="{0E9B018D-4703-4E64-B68C-582BEF321BE0}" srcOrd="2" destOrd="0" presId="urn:microsoft.com/office/officeart/2018/2/layout/IconVerticalSolidList"/>
    <dgm:cxn modelId="{BCF5A21B-E901-4CD9-B319-DAB7446D4E02}" type="presParOf" srcId="{6502D559-1FC8-4454-A1A5-F3118C22AB20}" destId="{7D7E04BD-CC47-4011-AA5C-3F443F26962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0FA751-9DB1-43B6-84C8-1CE40E009C7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5D7513B-F67D-4E81-850E-CFE2B21CE18D}">
      <dgm:prSet/>
      <dgm:spPr/>
      <dgm:t>
        <a:bodyPr/>
        <a:lstStyle/>
        <a:p>
          <a:r>
            <a:rPr lang="en-US" b="0" i="0" baseline="0"/>
            <a:t>Designed for data-savvy audiences such as policymakers and researchers, </a:t>
          </a:r>
          <a:endParaRPr lang="en-US"/>
        </a:p>
      </dgm:t>
    </dgm:pt>
    <dgm:pt modelId="{B3049871-C92D-4C44-9DB4-5508D0BEE55E}" type="parTrans" cxnId="{77089443-F8A1-4532-B055-2B0E379B3F39}">
      <dgm:prSet/>
      <dgm:spPr/>
      <dgm:t>
        <a:bodyPr/>
        <a:lstStyle/>
        <a:p>
          <a:endParaRPr lang="en-US"/>
        </a:p>
      </dgm:t>
    </dgm:pt>
    <dgm:pt modelId="{A88F30E8-FC72-428E-BABF-6399D4D4D043}" type="sibTrans" cxnId="{77089443-F8A1-4532-B055-2B0E379B3F39}">
      <dgm:prSet/>
      <dgm:spPr/>
      <dgm:t>
        <a:bodyPr/>
        <a:lstStyle/>
        <a:p>
          <a:endParaRPr lang="en-US"/>
        </a:p>
      </dgm:t>
    </dgm:pt>
    <dgm:pt modelId="{49C8467D-C41B-4B8B-8E7E-DC2AC73732B0}">
      <dgm:prSet/>
      <dgm:spPr/>
      <dgm:t>
        <a:bodyPr/>
        <a:lstStyle/>
        <a:p>
          <a:r>
            <a:rPr lang="en-US" b="0" i="0" baseline="0"/>
            <a:t>this interactive dashboard allows for a deeper, </a:t>
          </a:r>
          <a:endParaRPr lang="en-US"/>
        </a:p>
      </dgm:t>
    </dgm:pt>
    <dgm:pt modelId="{6628C1E4-6E47-4D38-8D34-6E18E52A1531}" type="parTrans" cxnId="{F928B093-40E6-4BEB-816D-7F1E66454642}">
      <dgm:prSet/>
      <dgm:spPr/>
      <dgm:t>
        <a:bodyPr/>
        <a:lstStyle/>
        <a:p>
          <a:endParaRPr lang="en-US"/>
        </a:p>
      </dgm:t>
    </dgm:pt>
    <dgm:pt modelId="{CB6EBD9C-8F3B-4418-93D6-52A7F9C8E288}" type="sibTrans" cxnId="{F928B093-40E6-4BEB-816D-7F1E66454642}">
      <dgm:prSet/>
      <dgm:spPr/>
      <dgm:t>
        <a:bodyPr/>
        <a:lstStyle/>
        <a:p>
          <a:endParaRPr lang="en-US"/>
        </a:p>
      </dgm:t>
    </dgm:pt>
    <dgm:pt modelId="{F51249A9-6A0A-4B13-BAD7-5135CB4EB53B}">
      <dgm:prSet/>
      <dgm:spPr/>
      <dgm:t>
        <a:bodyPr/>
        <a:lstStyle/>
        <a:p>
          <a:r>
            <a:rPr lang="en-US" b="0" i="0" baseline="0"/>
            <a:t>self-directed exploration of the data. </a:t>
          </a:r>
          <a:endParaRPr lang="en-US"/>
        </a:p>
      </dgm:t>
    </dgm:pt>
    <dgm:pt modelId="{1359349D-CD3C-4A34-9E49-E7BF6634E1E2}" type="parTrans" cxnId="{C7DDE6C2-91AD-4BE6-89B8-2541161FFD76}">
      <dgm:prSet/>
      <dgm:spPr/>
      <dgm:t>
        <a:bodyPr/>
        <a:lstStyle/>
        <a:p>
          <a:endParaRPr lang="en-US"/>
        </a:p>
      </dgm:t>
    </dgm:pt>
    <dgm:pt modelId="{C1ED3476-6EA1-439E-B88D-343DAD2DBB81}" type="sibTrans" cxnId="{C7DDE6C2-91AD-4BE6-89B8-2541161FFD76}">
      <dgm:prSet/>
      <dgm:spPr/>
      <dgm:t>
        <a:bodyPr/>
        <a:lstStyle/>
        <a:p>
          <a:endParaRPr lang="en-US"/>
        </a:p>
      </dgm:t>
    </dgm:pt>
    <dgm:pt modelId="{F8953F2F-FCE1-4D01-8332-D9F71DE31789}">
      <dgm:prSet/>
      <dgm:spPr/>
      <dgm:t>
        <a:bodyPr/>
        <a:lstStyle/>
        <a:p>
          <a:r>
            <a:rPr lang="en-US" b="0" i="0" baseline="0"/>
            <a:t>Users can filter by state and year to uncover more </a:t>
          </a:r>
          <a:endParaRPr lang="en-US"/>
        </a:p>
      </dgm:t>
    </dgm:pt>
    <dgm:pt modelId="{6F045A87-CD75-4E41-8C4A-A1B54C87FDCB}" type="parTrans" cxnId="{A8C0C0E4-D006-4211-93AF-3EBC7257190F}">
      <dgm:prSet/>
      <dgm:spPr/>
      <dgm:t>
        <a:bodyPr/>
        <a:lstStyle/>
        <a:p>
          <a:endParaRPr lang="en-US"/>
        </a:p>
      </dgm:t>
    </dgm:pt>
    <dgm:pt modelId="{BC07BF10-208F-4363-B292-1A280AC41E3A}" type="sibTrans" cxnId="{A8C0C0E4-D006-4211-93AF-3EBC7257190F}">
      <dgm:prSet/>
      <dgm:spPr/>
      <dgm:t>
        <a:bodyPr/>
        <a:lstStyle/>
        <a:p>
          <a:endParaRPr lang="en-US"/>
        </a:p>
      </dgm:t>
    </dgm:pt>
    <dgm:pt modelId="{82253ADD-BFE7-4771-9B3D-7DC65969E00A}">
      <dgm:prSet/>
      <dgm:spPr/>
      <dgm:t>
        <a:bodyPr/>
        <a:lstStyle/>
        <a:p>
          <a:r>
            <a:rPr lang="en-US" b="0" i="0" baseline="0"/>
            <a:t>nuanced insights beyond the national averages.</a:t>
          </a:r>
          <a:endParaRPr lang="en-US"/>
        </a:p>
      </dgm:t>
    </dgm:pt>
    <dgm:pt modelId="{FD33B446-E30A-4E8E-9669-C333DEF5A3FE}" type="parTrans" cxnId="{4E4D85D7-6552-4C38-B7BC-035D68A8EF71}">
      <dgm:prSet/>
      <dgm:spPr/>
      <dgm:t>
        <a:bodyPr/>
        <a:lstStyle/>
        <a:p>
          <a:endParaRPr lang="en-US"/>
        </a:p>
      </dgm:t>
    </dgm:pt>
    <dgm:pt modelId="{E7FABF12-0B1A-489B-8F97-83037DF37073}" type="sibTrans" cxnId="{4E4D85D7-6552-4C38-B7BC-035D68A8EF71}">
      <dgm:prSet/>
      <dgm:spPr/>
      <dgm:t>
        <a:bodyPr/>
        <a:lstStyle/>
        <a:p>
          <a:endParaRPr lang="en-US"/>
        </a:p>
      </dgm:t>
    </dgm:pt>
    <dgm:pt modelId="{75969A3D-1F94-41AC-B3AE-8BB166B67724}">
      <dgm:prSet/>
      <dgm:spPr/>
      <dgm:t>
        <a:bodyPr/>
        <a:lstStyle/>
        <a:p>
          <a:r>
            <a:rPr lang="en-US" b="1" i="0" baseline="0"/>
            <a:t>Platform:</a:t>
          </a:r>
          <a:r>
            <a:rPr lang="en-US" b="0" i="0" baseline="0"/>
            <a:t> Streamlit </a:t>
          </a:r>
          <a:endParaRPr lang="en-US"/>
        </a:p>
      </dgm:t>
    </dgm:pt>
    <dgm:pt modelId="{1AF2404D-A559-44E1-9805-5EB6057620AA}" type="parTrans" cxnId="{D69903BF-E7A0-4292-981D-233C50360E17}">
      <dgm:prSet/>
      <dgm:spPr/>
      <dgm:t>
        <a:bodyPr/>
        <a:lstStyle/>
        <a:p>
          <a:endParaRPr lang="en-US"/>
        </a:p>
      </dgm:t>
    </dgm:pt>
    <dgm:pt modelId="{431084FA-2ED6-4F34-8ECE-FCE76B7B0C13}" type="sibTrans" cxnId="{D69903BF-E7A0-4292-981D-233C50360E17}">
      <dgm:prSet/>
      <dgm:spPr/>
      <dgm:t>
        <a:bodyPr/>
        <a:lstStyle/>
        <a:p>
          <a:endParaRPr lang="en-US"/>
        </a:p>
      </dgm:t>
    </dgm:pt>
    <dgm:pt modelId="{941497C4-6BEA-4C8B-B875-781B260BD2C3}">
      <dgm:prSet/>
      <dgm:spPr/>
      <dgm:t>
        <a:bodyPr/>
        <a:lstStyle/>
        <a:p>
          <a:r>
            <a:rPr lang="en-US" b="1" i="0" baseline="0"/>
            <a:t>Link:</a:t>
          </a:r>
          <a:r>
            <a:rPr lang="en-US" b="0" i="0" baseline="0"/>
            <a:t> </a:t>
          </a:r>
          <a:r>
            <a:rPr lang="en-US" b="0" i="0" baseline="0">
              <a:hlinkClick xmlns:r="http://schemas.openxmlformats.org/officeDocument/2006/relationships" r:id="rId1"/>
            </a:rPr>
            <a:t>https://visualizationfinal-jfehrcpmnwfmpblmvo8uvn.streamlit.app/</a:t>
          </a:r>
          <a:r>
            <a:rPr lang="en-US" b="0" i="0" baseline="0"/>
            <a:t> </a:t>
          </a:r>
          <a:endParaRPr lang="en-US"/>
        </a:p>
      </dgm:t>
    </dgm:pt>
    <dgm:pt modelId="{AE0E36D5-59D1-47D4-8E66-CF02EFECF169}" type="parTrans" cxnId="{304C67C1-D482-4799-9560-EDF94C0610CB}">
      <dgm:prSet/>
      <dgm:spPr/>
      <dgm:t>
        <a:bodyPr/>
        <a:lstStyle/>
        <a:p>
          <a:endParaRPr lang="en-US"/>
        </a:p>
      </dgm:t>
    </dgm:pt>
    <dgm:pt modelId="{51267DCF-5A58-4D97-82D3-76DF6953F26B}" type="sibTrans" cxnId="{304C67C1-D482-4799-9560-EDF94C0610CB}">
      <dgm:prSet/>
      <dgm:spPr/>
      <dgm:t>
        <a:bodyPr/>
        <a:lstStyle/>
        <a:p>
          <a:endParaRPr lang="en-US"/>
        </a:p>
      </dgm:t>
    </dgm:pt>
    <dgm:pt modelId="{0C3F3BC2-491C-422C-8E80-C0DB46C5504A}" type="pres">
      <dgm:prSet presAssocID="{E30FA751-9DB1-43B6-84C8-1CE40E009C7F}" presName="root" presStyleCnt="0">
        <dgm:presLayoutVars>
          <dgm:dir/>
          <dgm:resizeHandles val="exact"/>
        </dgm:presLayoutVars>
      </dgm:prSet>
      <dgm:spPr/>
    </dgm:pt>
    <dgm:pt modelId="{57CAF2E9-5F85-4D53-8BAB-D2DEA023B496}" type="pres">
      <dgm:prSet presAssocID="{D5D7513B-F67D-4E81-850E-CFE2B21CE18D}" presName="compNode" presStyleCnt="0"/>
      <dgm:spPr/>
    </dgm:pt>
    <dgm:pt modelId="{F9D00D08-04D4-4698-9AD9-563C75BFFEBC}" type="pres">
      <dgm:prSet presAssocID="{D5D7513B-F67D-4E81-850E-CFE2B21CE18D}" presName="iconRect" presStyleLbl="node1" presStyleIdx="0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863BD10C-93A7-4611-B8D4-D23845A52DB2}" type="pres">
      <dgm:prSet presAssocID="{D5D7513B-F67D-4E81-850E-CFE2B21CE18D}" presName="spaceRect" presStyleCnt="0"/>
      <dgm:spPr/>
    </dgm:pt>
    <dgm:pt modelId="{74FAB512-3C2F-4864-9973-7F7EA4506971}" type="pres">
      <dgm:prSet presAssocID="{D5D7513B-F67D-4E81-850E-CFE2B21CE18D}" presName="textRect" presStyleLbl="revTx" presStyleIdx="0" presStyleCnt="7">
        <dgm:presLayoutVars>
          <dgm:chMax val="1"/>
          <dgm:chPref val="1"/>
        </dgm:presLayoutVars>
      </dgm:prSet>
      <dgm:spPr/>
    </dgm:pt>
    <dgm:pt modelId="{7A17DCD4-BB37-4B87-BC9A-5681E3288857}" type="pres">
      <dgm:prSet presAssocID="{A88F30E8-FC72-428E-BABF-6399D4D4D043}" presName="sibTrans" presStyleCnt="0"/>
      <dgm:spPr/>
    </dgm:pt>
    <dgm:pt modelId="{D6A2620A-1575-40E0-9A35-7DD15A6B0F5E}" type="pres">
      <dgm:prSet presAssocID="{49C8467D-C41B-4B8B-8E7E-DC2AC73732B0}" presName="compNode" presStyleCnt="0"/>
      <dgm:spPr/>
    </dgm:pt>
    <dgm:pt modelId="{3DC48316-C7A6-4263-82A2-EE7072A320F4}" type="pres">
      <dgm:prSet presAssocID="{49C8467D-C41B-4B8B-8E7E-DC2AC73732B0}" presName="iconRect" presStyleLbl="node1" presStyleIdx="1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E7FD9968-C010-4F54-91CB-836571A88E3E}" type="pres">
      <dgm:prSet presAssocID="{49C8467D-C41B-4B8B-8E7E-DC2AC73732B0}" presName="spaceRect" presStyleCnt="0"/>
      <dgm:spPr/>
    </dgm:pt>
    <dgm:pt modelId="{34958D40-C7A8-4FC6-889D-D5863CD1CB39}" type="pres">
      <dgm:prSet presAssocID="{49C8467D-C41B-4B8B-8E7E-DC2AC73732B0}" presName="textRect" presStyleLbl="revTx" presStyleIdx="1" presStyleCnt="7">
        <dgm:presLayoutVars>
          <dgm:chMax val="1"/>
          <dgm:chPref val="1"/>
        </dgm:presLayoutVars>
      </dgm:prSet>
      <dgm:spPr/>
    </dgm:pt>
    <dgm:pt modelId="{BDFF0FF7-FF09-4C97-BC01-B018595B6C1A}" type="pres">
      <dgm:prSet presAssocID="{CB6EBD9C-8F3B-4418-93D6-52A7F9C8E288}" presName="sibTrans" presStyleCnt="0"/>
      <dgm:spPr/>
    </dgm:pt>
    <dgm:pt modelId="{04279F2F-8C2F-42EF-9EC8-C725681A2E76}" type="pres">
      <dgm:prSet presAssocID="{F51249A9-6A0A-4B13-BAD7-5135CB4EB53B}" presName="compNode" presStyleCnt="0"/>
      <dgm:spPr/>
    </dgm:pt>
    <dgm:pt modelId="{41363F63-941C-41AC-A8A6-7D38972E633A}" type="pres">
      <dgm:prSet presAssocID="{F51249A9-6A0A-4B13-BAD7-5135CB4EB53B}" presName="iconRect" presStyleLbl="node1" presStyleIdx="2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08E9426-9774-4B49-993A-5197EF470B02}" type="pres">
      <dgm:prSet presAssocID="{F51249A9-6A0A-4B13-BAD7-5135CB4EB53B}" presName="spaceRect" presStyleCnt="0"/>
      <dgm:spPr/>
    </dgm:pt>
    <dgm:pt modelId="{B8369AF5-5E55-4965-9912-5A10F8BBDBA1}" type="pres">
      <dgm:prSet presAssocID="{F51249A9-6A0A-4B13-BAD7-5135CB4EB53B}" presName="textRect" presStyleLbl="revTx" presStyleIdx="2" presStyleCnt="7">
        <dgm:presLayoutVars>
          <dgm:chMax val="1"/>
          <dgm:chPref val="1"/>
        </dgm:presLayoutVars>
      </dgm:prSet>
      <dgm:spPr/>
    </dgm:pt>
    <dgm:pt modelId="{9524185C-A9A7-458F-8CF3-A58C728981F9}" type="pres">
      <dgm:prSet presAssocID="{C1ED3476-6EA1-439E-B88D-343DAD2DBB81}" presName="sibTrans" presStyleCnt="0"/>
      <dgm:spPr/>
    </dgm:pt>
    <dgm:pt modelId="{87D4920C-92F3-4DEB-930F-A5EB0F0ACF55}" type="pres">
      <dgm:prSet presAssocID="{F8953F2F-FCE1-4D01-8332-D9F71DE31789}" presName="compNode" presStyleCnt="0"/>
      <dgm:spPr/>
    </dgm:pt>
    <dgm:pt modelId="{1338AAA4-C0AF-41C7-92EF-DCB4662584BE}" type="pres">
      <dgm:prSet presAssocID="{F8953F2F-FCE1-4D01-8332-D9F71DE31789}" presName="iconRect" presStyleLbl="node1" presStyleIdx="3" presStyleCnt="7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5875DCA4-F973-4F6A-84C1-31726AA5B80E}" type="pres">
      <dgm:prSet presAssocID="{F8953F2F-FCE1-4D01-8332-D9F71DE31789}" presName="spaceRect" presStyleCnt="0"/>
      <dgm:spPr/>
    </dgm:pt>
    <dgm:pt modelId="{49B3D00E-A365-4CE1-8D92-86102D22156D}" type="pres">
      <dgm:prSet presAssocID="{F8953F2F-FCE1-4D01-8332-D9F71DE31789}" presName="textRect" presStyleLbl="revTx" presStyleIdx="3" presStyleCnt="7">
        <dgm:presLayoutVars>
          <dgm:chMax val="1"/>
          <dgm:chPref val="1"/>
        </dgm:presLayoutVars>
      </dgm:prSet>
      <dgm:spPr/>
    </dgm:pt>
    <dgm:pt modelId="{10B48AF4-2010-4D50-A83E-7B54019AC476}" type="pres">
      <dgm:prSet presAssocID="{BC07BF10-208F-4363-B292-1A280AC41E3A}" presName="sibTrans" presStyleCnt="0"/>
      <dgm:spPr/>
    </dgm:pt>
    <dgm:pt modelId="{84A55EAB-B1AC-427C-9A8C-A07CCD429D9E}" type="pres">
      <dgm:prSet presAssocID="{82253ADD-BFE7-4771-9B3D-7DC65969E00A}" presName="compNode" presStyleCnt="0"/>
      <dgm:spPr/>
    </dgm:pt>
    <dgm:pt modelId="{B45A05AB-96DB-4B2A-8DA4-F9E3CF8B6794}" type="pres">
      <dgm:prSet presAssocID="{82253ADD-BFE7-4771-9B3D-7DC65969E00A}" presName="iconRect" presStyleLbl="node1" presStyleIdx="4" presStyleCnt="7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scope"/>
        </a:ext>
      </dgm:extLst>
    </dgm:pt>
    <dgm:pt modelId="{A49B4198-FEED-427E-AB5E-C5B0D4B8AEF4}" type="pres">
      <dgm:prSet presAssocID="{82253ADD-BFE7-4771-9B3D-7DC65969E00A}" presName="spaceRect" presStyleCnt="0"/>
      <dgm:spPr/>
    </dgm:pt>
    <dgm:pt modelId="{86BC9879-A46D-4F94-A8A0-E330BF21FFDF}" type="pres">
      <dgm:prSet presAssocID="{82253ADD-BFE7-4771-9B3D-7DC65969E00A}" presName="textRect" presStyleLbl="revTx" presStyleIdx="4" presStyleCnt="7">
        <dgm:presLayoutVars>
          <dgm:chMax val="1"/>
          <dgm:chPref val="1"/>
        </dgm:presLayoutVars>
      </dgm:prSet>
      <dgm:spPr/>
    </dgm:pt>
    <dgm:pt modelId="{0E5115F7-3067-425D-8C2D-26B591F35C1F}" type="pres">
      <dgm:prSet presAssocID="{E7FABF12-0B1A-489B-8F97-83037DF37073}" presName="sibTrans" presStyleCnt="0"/>
      <dgm:spPr/>
    </dgm:pt>
    <dgm:pt modelId="{C65F2AC3-7EC6-48A8-B863-BB1F22131FE6}" type="pres">
      <dgm:prSet presAssocID="{75969A3D-1F94-41AC-B3AE-8BB166B67724}" presName="compNode" presStyleCnt="0"/>
      <dgm:spPr/>
    </dgm:pt>
    <dgm:pt modelId="{8EDA3102-224C-453E-A8E9-E753A9E1A00B}" type="pres">
      <dgm:prSet presAssocID="{75969A3D-1F94-41AC-B3AE-8BB166B67724}" presName="iconRect" presStyleLbl="node1" presStyleIdx="5" presStyleCnt="7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B1EC7F59-9368-4C9E-BD84-D7E0970349B2}" type="pres">
      <dgm:prSet presAssocID="{75969A3D-1F94-41AC-B3AE-8BB166B67724}" presName="spaceRect" presStyleCnt="0"/>
      <dgm:spPr/>
    </dgm:pt>
    <dgm:pt modelId="{C1F5FFA0-B20F-4B31-8C92-122EDCEAF3B5}" type="pres">
      <dgm:prSet presAssocID="{75969A3D-1F94-41AC-B3AE-8BB166B67724}" presName="textRect" presStyleLbl="revTx" presStyleIdx="5" presStyleCnt="7">
        <dgm:presLayoutVars>
          <dgm:chMax val="1"/>
          <dgm:chPref val="1"/>
        </dgm:presLayoutVars>
      </dgm:prSet>
      <dgm:spPr/>
    </dgm:pt>
    <dgm:pt modelId="{B5D9A014-CA9D-415C-BBAA-3BA8A84E832C}" type="pres">
      <dgm:prSet presAssocID="{431084FA-2ED6-4F34-8ECE-FCE76B7B0C13}" presName="sibTrans" presStyleCnt="0"/>
      <dgm:spPr/>
    </dgm:pt>
    <dgm:pt modelId="{2C8A48D2-EE9C-4EFF-8C49-6E2B99126C31}" type="pres">
      <dgm:prSet presAssocID="{941497C4-6BEA-4C8B-B875-781B260BD2C3}" presName="compNode" presStyleCnt="0"/>
      <dgm:spPr/>
    </dgm:pt>
    <dgm:pt modelId="{29B11C0D-4643-42BD-A496-6D2AB424CDCA}" type="pres">
      <dgm:prSet presAssocID="{941497C4-6BEA-4C8B-B875-781B260BD2C3}" presName="iconRect" presStyleLbl="node1" presStyleIdx="6" presStyleCnt="7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F83736E-E840-4A46-A89D-7C65295B23B8}" type="pres">
      <dgm:prSet presAssocID="{941497C4-6BEA-4C8B-B875-781B260BD2C3}" presName="spaceRect" presStyleCnt="0"/>
      <dgm:spPr/>
    </dgm:pt>
    <dgm:pt modelId="{14107707-3B48-419B-922D-23C972F2607A}" type="pres">
      <dgm:prSet presAssocID="{941497C4-6BEA-4C8B-B875-781B260BD2C3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50F45014-1E95-4B9C-90A5-53064A703FB7}" type="presOf" srcId="{49C8467D-C41B-4B8B-8E7E-DC2AC73732B0}" destId="{34958D40-C7A8-4FC6-889D-D5863CD1CB39}" srcOrd="0" destOrd="0" presId="urn:microsoft.com/office/officeart/2018/2/layout/IconLabelList"/>
    <dgm:cxn modelId="{A447843F-FDDC-4233-A2C2-7A57F46AB478}" type="presOf" srcId="{F8953F2F-FCE1-4D01-8332-D9F71DE31789}" destId="{49B3D00E-A365-4CE1-8D92-86102D22156D}" srcOrd="0" destOrd="0" presId="urn:microsoft.com/office/officeart/2018/2/layout/IconLabelList"/>
    <dgm:cxn modelId="{77089443-F8A1-4532-B055-2B0E379B3F39}" srcId="{E30FA751-9DB1-43B6-84C8-1CE40E009C7F}" destId="{D5D7513B-F67D-4E81-850E-CFE2B21CE18D}" srcOrd="0" destOrd="0" parTransId="{B3049871-C92D-4C44-9DB4-5508D0BEE55E}" sibTransId="{A88F30E8-FC72-428E-BABF-6399D4D4D043}"/>
    <dgm:cxn modelId="{CA4A9B65-8B56-4984-9B65-FAA8FED440D0}" type="presOf" srcId="{75969A3D-1F94-41AC-B3AE-8BB166B67724}" destId="{C1F5FFA0-B20F-4B31-8C92-122EDCEAF3B5}" srcOrd="0" destOrd="0" presId="urn:microsoft.com/office/officeart/2018/2/layout/IconLabelList"/>
    <dgm:cxn modelId="{340C6B6C-B3A2-4746-8387-03A321B84B2F}" type="presOf" srcId="{82253ADD-BFE7-4771-9B3D-7DC65969E00A}" destId="{86BC9879-A46D-4F94-A8A0-E330BF21FFDF}" srcOrd="0" destOrd="0" presId="urn:microsoft.com/office/officeart/2018/2/layout/IconLabelList"/>
    <dgm:cxn modelId="{A741CB70-7E9F-4F26-9C30-6E3CA763F98A}" type="presOf" srcId="{D5D7513B-F67D-4E81-850E-CFE2B21CE18D}" destId="{74FAB512-3C2F-4864-9973-7F7EA4506971}" srcOrd="0" destOrd="0" presId="urn:microsoft.com/office/officeart/2018/2/layout/IconLabelList"/>
    <dgm:cxn modelId="{7DA3AB83-9EF0-4442-AFC1-D53B74674B66}" type="presOf" srcId="{E30FA751-9DB1-43B6-84C8-1CE40E009C7F}" destId="{0C3F3BC2-491C-422C-8E80-C0DB46C5504A}" srcOrd="0" destOrd="0" presId="urn:microsoft.com/office/officeart/2018/2/layout/IconLabelList"/>
    <dgm:cxn modelId="{F928B093-40E6-4BEB-816D-7F1E66454642}" srcId="{E30FA751-9DB1-43B6-84C8-1CE40E009C7F}" destId="{49C8467D-C41B-4B8B-8E7E-DC2AC73732B0}" srcOrd="1" destOrd="0" parTransId="{6628C1E4-6E47-4D38-8D34-6E18E52A1531}" sibTransId="{CB6EBD9C-8F3B-4418-93D6-52A7F9C8E288}"/>
    <dgm:cxn modelId="{69FEC5B5-0959-4535-B6A1-96BE5C6E1CD6}" type="presOf" srcId="{941497C4-6BEA-4C8B-B875-781B260BD2C3}" destId="{14107707-3B48-419B-922D-23C972F2607A}" srcOrd="0" destOrd="0" presId="urn:microsoft.com/office/officeart/2018/2/layout/IconLabelList"/>
    <dgm:cxn modelId="{993547BC-D9E4-4491-BA22-63405045D91D}" type="presOf" srcId="{F51249A9-6A0A-4B13-BAD7-5135CB4EB53B}" destId="{B8369AF5-5E55-4965-9912-5A10F8BBDBA1}" srcOrd="0" destOrd="0" presId="urn:microsoft.com/office/officeart/2018/2/layout/IconLabelList"/>
    <dgm:cxn modelId="{D69903BF-E7A0-4292-981D-233C50360E17}" srcId="{E30FA751-9DB1-43B6-84C8-1CE40E009C7F}" destId="{75969A3D-1F94-41AC-B3AE-8BB166B67724}" srcOrd="5" destOrd="0" parTransId="{1AF2404D-A559-44E1-9805-5EB6057620AA}" sibTransId="{431084FA-2ED6-4F34-8ECE-FCE76B7B0C13}"/>
    <dgm:cxn modelId="{304C67C1-D482-4799-9560-EDF94C0610CB}" srcId="{E30FA751-9DB1-43B6-84C8-1CE40E009C7F}" destId="{941497C4-6BEA-4C8B-B875-781B260BD2C3}" srcOrd="6" destOrd="0" parTransId="{AE0E36D5-59D1-47D4-8E66-CF02EFECF169}" sibTransId="{51267DCF-5A58-4D97-82D3-76DF6953F26B}"/>
    <dgm:cxn modelId="{C7DDE6C2-91AD-4BE6-89B8-2541161FFD76}" srcId="{E30FA751-9DB1-43B6-84C8-1CE40E009C7F}" destId="{F51249A9-6A0A-4B13-BAD7-5135CB4EB53B}" srcOrd="2" destOrd="0" parTransId="{1359349D-CD3C-4A34-9E49-E7BF6634E1E2}" sibTransId="{C1ED3476-6EA1-439E-B88D-343DAD2DBB81}"/>
    <dgm:cxn modelId="{4E4D85D7-6552-4C38-B7BC-035D68A8EF71}" srcId="{E30FA751-9DB1-43B6-84C8-1CE40E009C7F}" destId="{82253ADD-BFE7-4771-9B3D-7DC65969E00A}" srcOrd="4" destOrd="0" parTransId="{FD33B446-E30A-4E8E-9669-C333DEF5A3FE}" sibTransId="{E7FABF12-0B1A-489B-8F97-83037DF37073}"/>
    <dgm:cxn modelId="{A8C0C0E4-D006-4211-93AF-3EBC7257190F}" srcId="{E30FA751-9DB1-43B6-84C8-1CE40E009C7F}" destId="{F8953F2F-FCE1-4D01-8332-D9F71DE31789}" srcOrd="3" destOrd="0" parTransId="{6F045A87-CD75-4E41-8C4A-A1B54C87FDCB}" sibTransId="{BC07BF10-208F-4363-B292-1A280AC41E3A}"/>
    <dgm:cxn modelId="{ECBC6775-EC8C-44A3-B487-672195730176}" type="presParOf" srcId="{0C3F3BC2-491C-422C-8E80-C0DB46C5504A}" destId="{57CAF2E9-5F85-4D53-8BAB-D2DEA023B496}" srcOrd="0" destOrd="0" presId="urn:microsoft.com/office/officeart/2018/2/layout/IconLabelList"/>
    <dgm:cxn modelId="{5D42CEDA-42BC-45FB-B717-6A2E35EB67A9}" type="presParOf" srcId="{57CAF2E9-5F85-4D53-8BAB-D2DEA023B496}" destId="{F9D00D08-04D4-4698-9AD9-563C75BFFEBC}" srcOrd="0" destOrd="0" presId="urn:microsoft.com/office/officeart/2018/2/layout/IconLabelList"/>
    <dgm:cxn modelId="{733EE3AE-CAF9-46DC-829D-CF8F962C7EFB}" type="presParOf" srcId="{57CAF2E9-5F85-4D53-8BAB-D2DEA023B496}" destId="{863BD10C-93A7-4611-B8D4-D23845A52DB2}" srcOrd="1" destOrd="0" presId="urn:microsoft.com/office/officeart/2018/2/layout/IconLabelList"/>
    <dgm:cxn modelId="{D14083E5-044B-4B0E-B2AF-4D7FA90D7753}" type="presParOf" srcId="{57CAF2E9-5F85-4D53-8BAB-D2DEA023B496}" destId="{74FAB512-3C2F-4864-9973-7F7EA4506971}" srcOrd="2" destOrd="0" presId="urn:microsoft.com/office/officeart/2018/2/layout/IconLabelList"/>
    <dgm:cxn modelId="{83E76CA0-CBB8-4406-BA0D-384213D4DF66}" type="presParOf" srcId="{0C3F3BC2-491C-422C-8E80-C0DB46C5504A}" destId="{7A17DCD4-BB37-4B87-BC9A-5681E3288857}" srcOrd="1" destOrd="0" presId="urn:microsoft.com/office/officeart/2018/2/layout/IconLabelList"/>
    <dgm:cxn modelId="{5797E658-5B12-40B5-B775-FC175F3D4A92}" type="presParOf" srcId="{0C3F3BC2-491C-422C-8E80-C0DB46C5504A}" destId="{D6A2620A-1575-40E0-9A35-7DD15A6B0F5E}" srcOrd="2" destOrd="0" presId="urn:microsoft.com/office/officeart/2018/2/layout/IconLabelList"/>
    <dgm:cxn modelId="{C53F5FDE-23B7-4C4D-81AD-C62B312C37C0}" type="presParOf" srcId="{D6A2620A-1575-40E0-9A35-7DD15A6B0F5E}" destId="{3DC48316-C7A6-4263-82A2-EE7072A320F4}" srcOrd="0" destOrd="0" presId="urn:microsoft.com/office/officeart/2018/2/layout/IconLabelList"/>
    <dgm:cxn modelId="{3F890B85-0DF5-4358-B2C9-F73E89E1177C}" type="presParOf" srcId="{D6A2620A-1575-40E0-9A35-7DD15A6B0F5E}" destId="{E7FD9968-C010-4F54-91CB-836571A88E3E}" srcOrd="1" destOrd="0" presId="urn:microsoft.com/office/officeart/2018/2/layout/IconLabelList"/>
    <dgm:cxn modelId="{A419DA9E-0B59-4483-A63B-A9AE49854097}" type="presParOf" srcId="{D6A2620A-1575-40E0-9A35-7DD15A6B0F5E}" destId="{34958D40-C7A8-4FC6-889D-D5863CD1CB39}" srcOrd="2" destOrd="0" presId="urn:microsoft.com/office/officeart/2018/2/layout/IconLabelList"/>
    <dgm:cxn modelId="{16A65B73-0F2C-4433-9402-147AB0FD7B3F}" type="presParOf" srcId="{0C3F3BC2-491C-422C-8E80-C0DB46C5504A}" destId="{BDFF0FF7-FF09-4C97-BC01-B018595B6C1A}" srcOrd="3" destOrd="0" presId="urn:microsoft.com/office/officeart/2018/2/layout/IconLabelList"/>
    <dgm:cxn modelId="{21E158F3-9683-4627-94C1-0E992BB070EC}" type="presParOf" srcId="{0C3F3BC2-491C-422C-8E80-C0DB46C5504A}" destId="{04279F2F-8C2F-42EF-9EC8-C725681A2E76}" srcOrd="4" destOrd="0" presId="urn:microsoft.com/office/officeart/2018/2/layout/IconLabelList"/>
    <dgm:cxn modelId="{C3A6B219-645F-4BD0-8310-F3190C4F1367}" type="presParOf" srcId="{04279F2F-8C2F-42EF-9EC8-C725681A2E76}" destId="{41363F63-941C-41AC-A8A6-7D38972E633A}" srcOrd="0" destOrd="0" presId="urn:microsoft.com/office/officeart/2018/2/layout/IconLabelList"/>
    <dgm:cxn modelId="{F189DD36-8EA0-42C2-8612-15DD6B18ECBE}" type="presParOf" srcId="{04279F2F-8C2F-42EF-9EC8-C725681A2E76}" destId="{008E9426-9774-4B49-993A-5197EF470B02}" srcOrd="1" destOrd="0" presId="urn:microsoft.com/office/officeart/2018/2/layout/IconLabelList"/>
    <dgm:cxn modelId="{A07FC181-DC68-4AFA-859C-8A37B9AB81A0}" type="presParOf" srcId="{04279F2F-8C2F-42EF-9EC8-C725681A2E76}" destId="{B8369AF5-5E55-4965-9912-5A10F8BBDBA1}" srcOrd="2" destOrd="0" presId="urn:microsoft.com/office/officeart/2018/2/layout/IconLabelList"/>
    <dgm:cxn modelId="{9B670068-F5BE-4601-A0C0-097773138970}" type="presParOf" srcId="{0C3F3BC2-491C-422C-8E80-C0DB46C5504A}" destId="{9524185C-A9A7-458F-8CF3-A58C728981F9}" srcOrd="5" destOrd="0" presId="urn:microsoft.com/office/officeart/2018/2/layout/IconLabelList"/>
    <dgm:cxn modelId="{4D81F493-A3E8-4AF8-A66F-688C9A14BDAC}" type="presParOf" srcId="{0C3F3BC2-491C-422C-8E80-C0DB46C5504A}" destId="{87D4920C-92F3-4DEB-930F-A5EB0F0ACF55}" srcOrd="6" destOrd="0" presId="urn:microsoft.com/office/officeart/2018/2/layout/IconLabelList"/>
    <dgm:cxn modelId="{FFA031F3-C516-4F07-A1F1-3126A3DAC9EA}" type="presParOf" srcId="{87D4920C-92F3-4DEB-930F-A5EB0F0ACF55}" destId="{1338AAA4-C0AF-41C7-92EF-DCB4662584BE}" srcOrd="0" destOrd="0" presId="urn:microsoft.com/office/officeart/2018/2/layout/IconLabelList"/>
    <dgm:cxn modelId="{D75207BF-575F-46A9-83FD-083DF9A5A564}" type="presParOf" srcId="{87D4920C-92F3-4DEB-930F-A5EB0F0ACF55}" destId="{5875DCA4-F973-4F6A-84C1-31726AA5B80E}" srcOrd="1" destOrd="0" presId="urn:microsoft.com/office/officeart/2018/2/layout/IconLabelList"/>
    <dgm:cxn modelId="{0CC5A8CB-83B5-4364-8DB4-FF08F6713108}" type="presParOf" srcId="{87D4920C-92F3-4DEB-930F-A5EB0F0ACF55}" destId="{49B3D00E-A365-4CE1-8D92-86102D22156D}" srcOrd="2" destOrd="0" presId="urn:microsoft.com/office/officeart/2018/2/layout/IconLabelList"/>
    <dgm:cxn modelId="{CFF860D2-6CF2-4B1F-9DD8-F6B36562A188}" type="presParOf" srcId="{0C3F3BC2-491C-422C-8E80-C0DB46C5504A}" destId="{10B48AF4-2010-4D50-A83E-7B54019AC476}" srcOrd="7" destOrd="0" presId="urn:microsoft.com/office/officeart/2018/2/layout/IconLabelList"/>
    <dgm:cxn modelId="{11757898-074E-4B5C-815C-897B9BBFB11D}" type="presParOf" srcId="{0C3F3BC2-491C-422C-8E80-C0DB46C5504A}" destId="{84A55EAB-B1AC-427C-9A8C-A07CCD429D9E}" srcOrd="8" destOrd="0" presId="urn:microsoft.com/office/officeart/2018/2/layout/IconLabelList"/>
    <dgm:cxn modelId="{3BF4C0BD-B15C-4ECD-87C9-3E73ADC1C647}" type="presParOf" srcId="{84A55EAB-B1AC-427C-9A8C-A07CCD429D9E}" destId="{B45A05AB-96DB-4B2A-8DA4-F9E3CF8B6794}" srcOrd="0" destOrd="0" presId="urn:microsoft.com/office/officeart/2018/2/layout/IconLabelList"/>
    <dgm:cxn modelId="{2926A6AD-6D8C-4BEA-9897-C7BA9C2FB27D}" type="presParOf" srcId="{84A55EAB-B1AC-427C-9A8C-A07CCD429D9E}" destId="{A49B4198-FEED-427E-AB5E-C5B0D4B8AEF4}" srcOrd="1" destOrd="0" presId="urn:microsoft.com/office/officeart/2018/2/layout/IconLabelList"/>
    <dgm:cxn modelId="{CACAE15A-024C-40C7-A62D-C05E5FF0B0B8}" type="presParOf" srcId="{84A55EAB-B1AC-427C-9A8C-A07CCD429D9E}" destId="{86BC9879-A46D-4F94-A8A0-E330BF21FFDF}" srcOrd="2" destOrd="0" presId="urn:microsoft.com/office/officeart/2018/2/layout/IconLabelList"/>
    <dgm:cxn modelId="{42B0FF77-D3AF-46B1-A224-D86A2AA61082}" type="presParOf" srcId="{0C3F3BC2-491C-422C-8E80-C0DB46C5504A}" destId="{0E5115F7-3067-425D-8C2D-26B591F35C1F}" srcOrd="9" destOrd="0" presId="urn:microsoft.com/office/officeart/2018/2/layout/IconLabelList"/>
    <dgm:cxn modelId="{F3D30320-5177-4286-8B1D-BE16D59426F3}" type="presParOf" srcId="{0C3F3BC2-491C-422C-8E80-C0DB46C5504A}" destId="{C65F2AC3-7EC6-48A8-B863-BB1F22131FE6}" srcOrd="10" destOrd="0" presId="urn:microsoft.com/office/officeart/2018/2/layout/IconLabelList"/>
    <dgm:cxn modelId="{8B7F6092-B0DB-4934-A8B9-325385622C02}" type="presParOf" srcId="{C65F2AC3-7EC6-48A8-B863-BB1F22131FE6}" destId="{8EDA3102-224C-453E-A8E9-E753A9E1A00B}" srcOrd="0" destOrd="0" presId="urn:microsoft.com/office/officeart/2018/2/layout/IconLabelList"/>
    <dgm:cxn modelId="{5A59DFD6-DEED-4FAC-BAED-26081818427B}" type="presParOf" srcId="{C65F2AC3-7EC6-48A8-B863-BB1F22131FE6}" destId="{B1EC7F59-9368-4C9E-BD84-D7E0970349B2}" srcOrd="1" destOrd="0" presId="urn:microsoft.com/office/officeart/2018/2/layout/IconLabelList"/>
    <dgm:cxn modelId="{05647546-C50B-42A3-81AF-B07F74BA083F}" type="presParOf" srcId="{C65F2AC3-7EC6-48A8-B863-BB1F22131FE6}" destId="{C1F5FFA0-B20F-4B31-8C92-122EDCEAF3B5}" srcOrd="2" destOrd="0" presId="urn:microsoft.com/office/officeart/2018/2/layout/IconLabelList"/>
    <dgm:cxn modelId="{E863CC73-5CB7-4281-BF61-6F7DC8202731}" type="presParOf" srcId="{0C3F3BC2-491C-422C-8E80-C0DB46C5504A}" destId="{B5D9A014-CA9D-415C-BBAA-3BA8A84E832C}" srcOrd="11" destOrd="0" presId="urn:microsoft.com/office/officeart/2018/2/layout/IconLabelList"/>
    <dgm:cxn modelId="{BCE5EFC5-037A-46B3-8D18-570C4BD6341C}" type="presParOf" srcId="{0C3F3BC2-491C-422C-8E80-C0DB46C5504A}" destId="{2C8A48D2-EE9C-4EFF-8C49-6E2B99126C31}" srcOrd="12" destOrd="0" presId="urn:microsoft.com/office/officeart/2018/2/layout/IconLabelList"/>
    <dgm:cxn modelId="{506D4E07-C3FC-4909-A1D3-ECEDB2C19D1A}" type="presParOf" srcId="{2C8A48D2-EE9C-4EFF-8C49-6E2B99126C31}" destId="{29B11C0D-4643-42BD-A496-6D2AB424CDCA}" srcOrd="0" destOrd="0" presId="urn:microsoft.com/office/officeart/2018/2/layout/IconLabelList"/>
    <dgm:cxn modelId="{84146AA8-19E6-42DD-8BCD-DF015EDE046A}" type="presParOf" srcId="{2C8A48D2-EE9C-4EFF-8C49-6E2B99126C31}" destId="{0F83736E-E840-4A46-A89D-7C65295B23B8}" srcOrd="1" destOrd="0" presId="urn:microsoft.com/office/officeart/2018/2/layout/IconLabelList"/>
    <dgm:cxn modelId="{AFB9F511-CB49-411B-9791-B8BC3527C6EA}" type="presParOf" srcId="{2C8A48D2-EE9C-4EFF-8C49-6E2B99126C31}" destId="{14107707-3B48-419B-922D-23C972F2607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1AF2ACD-F469-42D2-9291-0AD0FACBAD6A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E26F803-4914-42B2-B213-0BEFA1D0F7CF}">
      <dgm:prSet/>
      <dgm:spPr/>
      <dgm:t>
        <a:bodyPr/>
        <a:lstStyle/>
        <a:p>
          <a:r>
            <a:rPr lang="en-US" dirty="0"/>
            <a:t> Policymakers: Guide policy decisions &amp; childcare support.</a:t>
          </a:r>
        </a:p>
      </dgm:t>
    </dgm:pt>
    <dgm:pt modelId="{2289591A-5010-40F8-8360-E4844E541485}" type="parTrans" cxnId="{21CA9D95-0E37-40C5-87FB-B6CE845895E0}">
      <dgm:prSet/>
      <dgm:spPr/>
      <dgm:t>
        <a:bodyPr/>
        <a:lstStyle/>
        <a:p>
          <a:endParaRPr lang="en-US"/>
        </a:p>
      </dgm:t>
    </dgm:pt>
    <dgm:pt modelId="{EC6612D3-004D-4AB4-A498-69BA7C650046}" type="sibTrans" cxnId="{21CA9D95-0E37-40C5-87FB-B6CE845895E0}">
      <dgm:prSet/>
      <dgm:spPr/>
      <dgm:t>
        <a:bodyPr/>
        <a:lstStyle/>
        <a:p>
          <a:endParaRPr lang="en-US"/>
        </a:p>
      </dgm:t>
    </dgm:pt>
    <dgm:pt modelId="{8906C3F1-0754-4A66-A7C7-8BE20F0B344D}">
      <dgm:prSet/>
      <dgm:spPr/>
      <dgm:t>
        <a:bodyPr/>
        <a:lstStyle/>
        <a:p>
          <a:r>
            <a:rPr lang="en-US" dirty="0"/>
            <a:t>Advocacy groups: Fuel equity campaigns.</a:t>
          </a:r>
        </a:p>
      </dgm:t>
    </dgm:pt>
    <dgm:pt modelId="{AB9C515D-491C-4DE7-8301-4ABB5456C4BB}" type="parTrans" cxnId="{8CE428AC-A752-4A58-B88D-FD01E8882251}">
      <dgm:prSet/>
      <dgm:spPr/>
      <dgm:t>
        <a:bodyPr/>
        <a:lstStyle/>
        <a:p>
          <a:endParaRPr lang="en-US"/>
        </a:p>
      </dgm:t>
    </dgm:pt>
    <dgm:pt modelId="{B97FFA89-A5D3-4899-9543-5BF895274B82}" type="sibTrans" cxnId="{8CE428AC-A752-4A58-B88D-FD01E8882251}">
      <dgm:prSet/>
      <dgm:spPr/>
      <dgm:t>
        <a:bodyPr/>
        <a:lstStyle/>
        <a:p>
          <a:endParaRPr lang="en-US"/>
        </a:p>
      </dgm:t>
    </dgm:pt>
    <dgm:pt modelId="{2879F76D-9553-4EA9-81EF-7DC92D5E3B17}">
      <dgm:prSet/>
      <dgm:spPr/>
      <dgm:t>
        <a:bodyPr/>
        <a:lstStyle/>
        <a:p>
          <a:r>
            <a:rPr lang="en-US" dirty="0"/>
            <a:t>Parents: Help with budgeting and expectations.</a:t>
          </a:r>
        </a:p>
      </dgm:t>
    </dgm:pt>
    <dgm:pt modelId="{4E49D984-F582-49F1-8362-F1803BA2A0B8}" type="parTrans" cxnId="{318B4A45-17A8-4CFE-BA26-6A0DF957F8D4}">
      <dgm:prSet/>
      <dgm:spPr/>
      <dgm:t>
        <a:bodyPr/>
        <a:lstStyle/>
        <a:p>
          <a:endParaRPr lang="en-US"/>
        </a:p>
      </dgm:t>
    </dgm:pt>
    <dgm:pt modelId="{37C5AB3A-845E-4D9C-AFBC-6D25742232D0}" type="sibTrans" cxnId="{318B4A45-17A8-4CFE-BA26-6A0DF957F8D4}">
      <dgm:prSet/>
      <dgm:spPr/>
      <dgm:t>
        <a:bodyPr/>
        <a:lstStyle/>
        <a:p>
          <a:endParaRPr lang="en-US"/>
        </a:p>
      </dgm:t>
    </dgm:pt>
    <dgm:pt modelId="{BD7C66FD-A49D-4F84-9C52-BACDA211BF51}">
      <dgm:prSet/>
      <dgm:spPr/>
      <dgm:t>
        <a:bodyPr/>
        <a:lstStyle/>
        <a:p>
          <a:r>
            <a:rPr lang="en-US" dirty="0"/>
            <a:t>Researchers: Inspire deeper economic and labor studies.</a:t>
          </a:r>
        </a:p>
      </dgm:t>
    </dgm:pt>
    <dgm:pt modelId="{1877F514-F130-4E41-A0EB-737FB7734E8A}" type="parTrans" cxnId="{4A518A89-0456-4440-89B8-846143418748}">
      <dgm:prSet/>
      <dgm:spPr/>
      <dgm:t>
        <a:bodyPr/>
        <a:lstStyle/>
        <a:p>
          <a:endParaRPr lang="en-US"/>
        </a:p>
      </dgm:t>
    </dgm:pt>
    <dgm:pt modelId="{698D3C5A-D476-4B94-88CB-830CE5587101}" type="sibTrans" cxnId="{4A518A89-0456-4440-89B8-846143418748}">
      <dgm:prSet/>
      <dgm:spPr/>
      <dgm:t>
        <a:bodyPr/>
        <a:lstStyle/>
        <a:p>
          <a:endParaRPr lang="en-US"/>
        </a:p>
      </dgm:t>
    </dgm:pt>
    <dgm:pt modelId="{648527A4-F1F1-4AB7-BC6B-D1F61A7A742B}" type="pres">
      <dgm:prSet presAssocID="{51AF2ACD-F469-42D2-9291-0AD0FACBAD6A}" presName="matrix" presStyleCnt="0">
        <dgm:presLayoutVars>
          <dgm:chMax val="1"/>
          <dgm:dir/>
          <dgm:resizeHandles val="exact"/>
        </dgm:presLayoutVars>
      </dgm:prSet>
      <dgm:spPr/>
    </dgm:pt>
    <dgm:pt modelId="{DF451F43-23D2-40CE-9766-3C189AB4A6B9}" type="pres">
      <dgm:prSet presAssocID="{51AF2ACD-F469-42D2-9291-0AD0FACBAD6A}" presName="diamond" presStyleLbl="bgShp" presStyleIdx="0" presStyleCnt="1"/>
      <dgm:spPr/>
    </dgm:pt>
    <dgm:pt modelId="{EC7E9C6F-7F36-4D41-BA60-8C51D8E6AE69}" type="pres">
      <dgm:prSet presAssocID="{51AF2ACD-F469-42D2-9291-0AD0FACBAD6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04EBA44-0754-4F3B-8B2F-1132AC0BA845}" type="pres">
      <dgm:prSet presAssocID="{51AF2ACD-F469-42D2-9291-0AD0FACBAD6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CD51737-CEB5-4E8A-8C65-9767036B1567}" type="pres">
      <dgm:prSet presAssocID="{51AF2ACD-F469-42D2-9291-0AD0FACBAD6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B635FA8-3E10-4895-9421-151732456F6C}" type="pres">
      <dgm:prSet presAssocID="{51AF2ACD-F469-42D2-9291-0AD0FACBAD6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18B4A45-17A8-4CFE-BA26-6A0DF957F8D4}" srcId="{51AF2ACD-F469-42D2-9291-0AD0FACBAD6A}" destId="{2879F76D-9553-4EA9-81EF-7DC92D5E3B17}" srcOrd="2" destOrd="0" parTransId="{4E49D984-F582-49F1-8362-F1803BA2A0B8}" sibTransId="{37C5AB3A-845E-4D9C-AFBC-6D25742232D0}"/>
    <dgm:cxn modelId="{6DCE294A-EEBD-409A-922A-C2954ADA7AE9}" type="presOf" srcId="{7E26F803-4914-42B2-B213-0BEFA1D0F7CF}" destId="{EC7E9C6F-7F36-4D41-BA60-8C51D8E6AE69}" srcOrd="0" destOrd="0" presId="urn:microsoft.com/office/officeart/2005/8/layout/matrix3"/>
    <dgm:cxn modelId="{4A518A89-0456-4440-89B8-846143418748}" srcId="{51AF2ACD-F469-42D2-9291-0AD0FACBAD6A}" destId="{BD7C66FD-A49D-4F84-9C52-BACDA211BF51}" srcOrd="3" destOrd="0" parTransId="{1877F514-F130-4E41-A0EB-737FB7734E8A}" sibTransId="{698D3C5A-D476-4B94-88CB-830CE5587101}"/>
    <dgm:cxn modelId="{86C1CD89-5119-4E2B-84AE-F274DA12C760}" type="presOf" srcId="{BD7C66FD-A49D-4F84-9C52-BACDA211BF51}" destId="{8B635FA8-3E10-4895-9421-151732456F6C}" srcOrd="0" destOrd="0" presId="urn:microsoft.com/office/officeart/2005/8/layout/matrix3"/>
    <dgm:cxn modelId="{21CA9D95-0E37-40C5-87FB-B6CE845895E0}" srcId="{51AF2ACD-F469-42D2-9291-0AD0FACBAD6A}" destId="{7E26F803-4914-42B2-B213-0BEFA1D0F7CF}" srcOrd="0" destOrd="0" parTransId="{2289591A-5010-40F8-8360-E4844E541485}" sibTransId="{EC6612D3-004D-4AB4-A498-69BA7C650046}"/>
    <dgm:cxn modelId="{8CE428AC-A752-4A58-B88D-FD01E8882251}" srcId="{51AF2ACD-F469-42D2-9291-0AD0FACBAD6A}" destId="{8906C3F1-0754-4A66-A7C7-8BE20F0B344D}" srcOrd="1" destOrd="0" parTransId="{AB9C515D-491C-4DE7-8301-4ABB5456C4BB}" sibTransId="{B97FFA89-A5D3-4899-9543-5BF895274B82}"/>
    <dgm:cxn modelId="{342D93F5-289B-4D6E-A3AC-DD23DD087A6D}" type="presOf" srcId="{51AF2ACD-F469-42D2-9291-0AD0FACBAD6A}" destId="{648527A4-F1F1-4AB7-BC6B-D1F61A7A742B}" srcOrd="0" destOrd="0" presId="urn:microsoft.com/office/officeart/2005/8/layout/matrix3"/>
    <dgm:cxn modelId="{6D0C68F6-E714-4E89-8BBD-222C9317F526}" type="presOf" srcId="{2879F76D-9553-4EA9-81EF-7DC92D5E3B17}" destId="{7CD51737-CEB5-4E8A-8C65-9767036B1567}" srcOrd="0" destOrd="0" presId="urn:microsoft.com/office/officeart/2005/8/layout/matrix3"/>
    <dgm:cxn modelId="{198AE7FF-79AC-4FD3-A8AE-99A6CD92DCFA}" type="presOf" srcId="{8906C3F1-0754-4A66-A7C7-8BE20F0B344D}" destId="{904EBA44-0754-4F3B-8B2F-1132AC0BA845}" srcOrd="0" destOrd="0" presId="urn:microsoft.com/office/officeart/2005/8/layout/matrix3"/>
    <dgm:cxn modelId="{79C99E41-0637-4581-AA7F-E11DBC8D6164}" type="presParOf" srcId="{648527A4-F1F1-4AB7-BC6B-D1F61A7A742B}" destId="{DF451F43-23D2-40CE-9766-3C189AB4A6B9}" srcOrd="0" destOrd="0" presId="urn:microsoft.com/office/officeart/2005/8/layout/matrix3"/>
    <dgm:cxn modelId="{1C57F086-2E39-4EB7-B0B9-2A07A9AA9CE4}" type="presParOf" srcId="{648527A4-F1F1-4AB7-BC6B-D1F61A7A742B}" destId="{EC7E9C6F-7F36-4D41-BA60-8C51D8E6AE69}" srcOrd="1" destOrd="0" presId="urn:microsoft.com/office/officeart/2005/8/layout/matrix3"/>
    <dgm:cxn modelId="{A519C510-A5B3-416C-BFB4-782D99AECF36}" type="presParOf" srcId="{648527A4-F1F1-4AB7-BC6B-D1F61A7A742B}" destId="{904EBA44-0754-4F3B-8B2F-1132AC0BA845}" srcOrd="2" destOrd="0" presId="urn:microsoft.com/office/officeart/2005/8/layout/matrix3"/>
    <dgm:cxn modelId="{C022209C-D221-4B5A-B2B1-1F3F4136F12F}" type="presParOf" srcId="{648527A4-F1F1-4AB7-BC6B-D1F61A7A742B}" destId="{7CD51737-CEB5-4E8A-8C65-9767036B1567}" srcOrd="3" destOrd="0" presId="urn:microsoft.com/office/officeart/2005/8/layout/matrix3"/>
    <dgm:cxn modelId="{E6A10825-6F5C-474F-B2A3-7C480043A9D9}" type="presParOf" srcId="{648527A4-F1F1-4AB7-BC6B-D1F61A7A742B}" destId="{8B635FA8-3E10-4895-9421-151732456F6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871910-5E2D-4059-BC26-D043F7FDE83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95FE37-9BB9-4C02-84B7-76751817A7CC}">
      <dgm:prSet/>
      <dgm:spPr/>
      <dgm:t>
        <a:bodyPr/>
        <a:lstStyle/>
        <a:p>
          <a:r>
            <a:rPr lang="en-US" dirty="0"/>
            <a:t>Would integrate inflation and income data for affordability context.</a:t>
          </a:r>
        </a:p>
      </dgm:t>
    </dgm:pt>
    <dgm:pt modelId="{15B70FAF-D457-4C11-8B93-CCBC49EB1EA4}" type="parTrans" cxnId="{7B1BB1F6-450C-4523-B94C-FFB70B43F3A4}">
      <dgm:prSet/>
      <dgm:spPr/>
      <dgm:t>
        <a:bodyPr/>
        <a:lstStyle/>
        <a:p>
          <a:endParaRPr lang="en-US"/>
        </a:p>
      </dgm:t>
    </dgm:pt>
    <dgm:pt modelId="{80E19B5C-B4E4-4DC4-A186-E916EB48800A}" type="sibTrans" cxnId="{7B1BB1F6-450C-4523-B94C-FFB70B43F3A4}">
      <dgm:prSet/>
      <dgm:spPr/>
      <dgm:t>
        <a:bodyPr/>
        <a:lstStyle/>
        <a:p>
          <a:endParaRPr lang="en-US"/>
        </a:p>
      </dgm:t>
    </dgm:pt>
    <dgm:pt modelId="{1FABB7A7-8D5B-4113-AC57-E5DB7ECF8828}">
      <dgm:prSet/>
      <dgm:spPr/>
      <dgm:t>
        <a:bodyPr/>
        <a:lstStyle/>
        <a:p>
          <a:r>
            <a:rPr lang="en-US" dirty="0"/>
            <a:t>Consider modeling economic factors and policies influencing cost.</a:t>
          </a:r>
        </a:p>
      </dgm:t>
    </dgm:pt>
    <dgm:pt modelId="{1071404B-8A4D-4C3E-B35B-35A8C0348625}" type="parTrans" cxnId="{86849AA7-8E08-4D5C-A607-7F54C684AAD9}">
      <dgm:prSet/>
      <dgm:spPr/>
      <dgm:t>
        <a:bodyPr/>
        <a:lstStyle/>
        <a:p>
          <a:endParaRPr lang="en-US"/>
        </a:p>
      </dgm:t>
    </dgm:pt>
    <dgm:pt modelId="{4D62637E-74F9-4E97-AA98-3CD810C30555}" type="sibTrans" cxnId="{86849AA7-8E08-4D5C-A607-7F54C684AAD9}">
      <dgm:prSet/>
      <dgm:spPr/>
      <dgm:t>
        <a:bodyPr/>
        <a:lstStyle/>
        <a:p>
          <a:endParaRPr lang="en-US"/>
        </a:p>
      </dgm:t>
    </dgm:pt>
    <dgm:pt modelId="{7D47C91C-9912-411F-8C6F-652148EB3054}">
      <dgm:prSet/>
      <dgm:spPr/>
      <dgm:t>
        <a:bodyPr/>
        <a:lstStyle/>
        <a:p>
          <a:r>
            <a:rPr lang="en-US" dirty="0"/>
            <a:t>Value of combining quantitative visuals with human-centered storytelling.</a:t>
          </a:r>
        </a:p>
      </dgm:t>
    </dgm:pt>
    <dgm:pt modelId="{A1B701D1-3468-4AB5-B80F-6210F44AE84B}" type="parTrans" cxnId="{FAAD1ACF-14F9-459D-8F23-168A273C57F3}">
      <dgm:prSet/>
      <dgm:spPr/>
      <dgm:t>
        <a:bodyPr/>
        <a:lstStyle/>
        <a:p>
          <a:endParaRPr lang="en-US"/>
        </a:p>
      </dgm:t>
    </dgm:pt>
    <dgm:pt modelId="{9DCA8CC0-101C-424A-8D6F-4824D377DC84}" type="sibTrans" cxnId="{FAAD1ACF-14F9-459D-8F23-168A273C57F3}">
      <dgm:prSet/>
      <dgm:spPr/>
      <dgm:t>
        <a:bodyPr/>
        <a:lstStyle/>
        <a:p>
          <a:endParaRPr lang="en-US"/>
        </a:p>
      </dgm:t>
    </dgm:pt>
    <dgm:pt modelId="{DD28E8ED-8C19-4A60-98A8-4F6AAF6F2B36}" type="pres">
      <dgm:prSet presAssocID="{66871910-5E2D-4059-BC26-D043F7FDE83C}" presName="root" presStyleCnt="0">
        <dgm:presLayoutVars>
          <dgm:dir/>
          <dgm:resizeHandles val="exact"/>
        </dgm:presLayoutVars>
      </dgm:prSet>
      <dgm:spPr/>
    </dgm:pt>
    <dgm:pt modelId="{C2D2EE85-03E0-4721-921A-57B1149FC7D2}" type="pres">
      <dgm:prSet presAssocID="{A295FE37-9BB9-4C02-84B7-76751817A7CC}" presName="compNode" presStyleCnt="0"/>
      <dgm:spPr/>
    </dgm:pt>
    <dgm:pt modelId="{ED266F9A-A112-4BDB-B557-FBB8D4D6334D}" type="pres">
      <dgm:prSet presAssocID="{A295FE37-9BB9-4C02-84B7-76751817A7CC}" presName="bgRect" presStyleLbl="bgShp" presStyleIdx="0" presStyleCnt="3"/>
      <dgm:spPr/>
    </dgm:pt>
    <dgm:pt modelId="{D2F55A92-621E-4256-AF99-8FB2289358C2}" type="pres">
      <dgm:prSet presAssocID="{A295FE37-9BB9-4C02-84B7-76751817A7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BAFE8450-6DC5-4886-9165-D7BC162587FC}" type="pres">
      <dgm:prSet presAssocID="{A295FE37-9BB9-4C02-84B7-76751817A7CC}" presName="spaceRect" presStyleCnt="0"/>
      <dgm:spPr/>
    </dgm:pt>
    <dgm:pt modelId="{577B5113-9BAD-4DE9-8C16-F58D2D9D7162}" type="pres">
      <dgm:prSet presAssocID="{A295FE37-9BB9-4C02-84B7-76751817A7CC}" presName="parTx" presStyleLbl="revTx" presStyleIdx="0" presStyleCnt="3">
        <dgm:presLayoutVars>
          <dgm:chMax val="0"/>
          <dgm:chPref val="0"/>
        </dgm:presLayoutVars>
      </dgm:prSet>
      <dgm:spPr/>
    </dgm:pt>
    <dgm:pt modelId="{85506876-3AE9-4457-8636-D3497A54A3E1}" type="pres">
      <dgm:prSet presAssocID="{80E19B5C-B4E4-4DC4-A186-E916EB48800A}" presName="sibTrans" presStyleCnt="0"/>
      <dgm:spPr/>
    </dgm:pt>
    <dgm:pt modelId="{6ABFE6B9-2C2E-49C5-ABA9-E6A81B3A4FA0}" type="pres">
      <dgm:prSet presAssocID="{1FABB7A7-8D5B-4113-AC57-E5DB7ECF8828}" presName="compNode" presStyleCnt="0"/>
      <dgm:spPr/>
    </dgm:pt>
    <dgm:pt modelId="{35EA62CA-EB23-49BE-9C43-586B6AA3BBBC}" type="pres">
      <dgm:prSet presAssocID="{1FABB7A7-8D5B-4113-AC57-E5DB7ECF8828}" presName="bgRect" presStyleLbl="bgShp" presStyleIdx="1" presStyleCnt="3"/>
      <dgm:spPr/>
    </dgm:pt>
    <dgm:pt modelId="{0CD0F3E9-EC6D-40C3-8D3E-86E3D3531285}" type="pres">
      <dgm:prSet presAssocID="{1FABB7A7-8D5B-4113-AC57-E5DB7ECF882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2F3A66F-6C34-465B-B377-0E32832C2396}" type="pres">
      <dgm:prSet presAssocID="{1FABB7A7-8D5B-4113-AC57-E5DB7ECF8828}" presName="spaceRect" presStyleCnt="0"/>
      <dgm:spPr/>
    </dgm:pt>
    <dgm:pt modelId="{AE8A0437-37EB-47CA-BFA0-7FB0628A7485}" type="pres">
      <dgm:prSet presAssocID="{1FABB7A7-8D5B-4113-AC57-E5DB7ECF8828}" presName="parTx" presStyleLbl="revTx" presStyleIdx="1" presStyleCnt="3">
        <dgm:presLayoutVars>
          <dgm:chMax val="0"/>
          <dgm:chPref val="0"/>
        </dgm:presLayoutVars>
      </dgm:prSet>
      <dgm:spPr/>
    </dgm:pt>
    <dgm:pt modelId="{61A5F161-675C-48D9-9A87-14392BF40139}" type="pres">
      <dgm:prSet presAssocID="{4D62637E-74F9-4E97-AA98-3CD810C30555}" presName="sibTrans" presStyleCnt="0"/>
      <dgm:spPr/>
    </dgm:pt>
    <dgm:pt modelId="{C7F8665E-3ABD-4AFE-8411-E5720DDD5F79}" type="pres">
      <dgm:prSet presAssocID="{7D47C91C-9912-411F-8C6F-652148EB3054}" presName="compNode" presStyleCnt="0"/>
      <dgm:spPr/>
    </dgm:pt>
    <dgm:pt modelId="{A28B1C96-4306-4801-AD92-1984AAD36DAD}" type="pres">
      <dgm:prSet presAssocID="{7D47C91C-9912-411F-8C6F-652148EB3054}" presName="bgRect" presStyleLbl="bgShp" presStyleIdx="2" presStyleCnt="3"/>
      <dgm:spPr/>
    </dgm:pt>
    <dgm:pt modelId="{74313D07-E9A0-4950-ABFA-F4BA3A91B8BD}" type="pres">
      <dgm:prSet presAssocID="{7D47C91C-9912-411F-8C6F-652148EB305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97A501AF-AADC-4269-B90C-2DFDB74B0550}" type="pres">
      <dgm:prSet presAssocID="{7D47C91C-9912-411F-8C6F-652148EB3054}" presName="spaceRect" presStyleCnt="0"/>
      <dgm:spPr/>
    </dgm:pt>
    <dgm:pt modelId="{90474D19-8568-4585-B1E6-C5231B1B4ECF}" type="pres">
      <dgm:prSet presAssocID="{7D47C91C-9912-411F-8C6F-652148EB305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D3C934A-0BAE-40E5-B905-025C927807DD}" type="presOf" srcId="{A295FE37-9BB9-4C02-84B7-76751817A7CC}" destId="{577B5113-9BAD-4DE9-8C16-F58D2D9D7162}" srcOrd="0" destOrd="0" presId="urn:microsoft.com/office/officeart/2018/2/layout/IconVerticalSolidList"/>
    <dgm:cxn modelId="{57042751-0371-4166-B26E-74B22C180C66}" type="presOf" srcId="{7D47C91C-9912-411F-8C6F-652148EB3054}" destId="{90474D19-8568-4585-B1E6-C5231B1B4ECF}" srcOrd="0" destOrd="0" presId="urn:microsoft.com/office/officeart/2018/2/layout/IconVerticalSolidList"/>
    <dgm:cxn modelId="{6EC4507D-7E7F-4484-AF51-8C0DF29F323D}" type="presOf" srcId="{66871910-5E2D-4059-BC26-D043F7FDE83C}" destId="{DD28E8ED-8C19-4A60-98A8-4F6AAF6F2B36}" srcOrd="0" destOrd="0" presId="urn:microsoft.com/office/officeart/2018/2/layout/IconVerticalSolidList"/>
    <dgm:cxn modelId="{86849AA7-8E08-4D5C-A607-7F54C684AAD9}" srcId="{66871910-5E2D-4059-BC26-D043F7FDE83C}" destId="{1FABB7A7-8D5B-4113-AC57-E5DB7ECF8828}" srcOrd="1" destOrd="0" parTransId="{1071404B-8A4D-4C3E-B35B-35A8C0348625}" sibTransId="{4D62637E-74F9-4E97-AA98-3CD810C30555}"/>
    <dgm:cxn modelId="{B231AAA7-108A-4092-91AC-102871EF34DA}" type="presOf" srcId="{1FABB7A7-8D5B-4113-AC57-E5DB7ECF8828}" destId="{AE8A0437-37EB-47CA-BFA0-7FB0628A7485}" srcOrd="0" destOrd="0" presId="urn:microsoft.com/office/officeart/2018/2/layout/IconVerticalSolidList"/>
    <dgm:cxn modelId="{FAAD1ACF-14F9-459D-8F23-168A273C57F3}" srcId="{66871910-5E2D-4059-BC26-D043F7FDE83C}" destId="{7D47C91C-9912-411F-8C6F-652148EB3054}" srcOrd="2" destOrd="0" parTransId="{A1B701D1-3468-4AB5-B80F-6210F44AE84B}" sibTransId="{9DCA8CC0-101C-424A-8D6F-4824D377DC84}"/>
    <dgm:cxn modelId="{7B1BB1F6-450C-4523-B94C-FFB70B43F3A4}" srcId="{66871910-5E2D-4059-BC26-D043F7FDE83C}" destId="{A295FE37-9BB9-4C02-84B7-76751817A7CC}" srcOrd="0" destOrd="0" parTransId="{15B70FAF-D457-4C11-8B93-CCBC49EB1EA4}" sibTransId="{80E19B5C-B4E4-4DC4-A186-E916EB48800A}"/>
    <dgm:cxn modelId="{1D5726B0-DEEC-4501-8820-6B503BB2AE11}" type="presParOf" srcId="{DD28E8ED-8C19-4A60-98A8-4F6AAF6F2B36}" destId="{C2D2EE85-03E0-4721-921A-57B1149FC7D2}" srcOrd="0" destOrd="0" presId="urn:microsoft.com/office/officeart/2018/2/layout/IconVerticalSolidList"/>
    <dgm:cxn modelId="{AC23F6BE-4C35-4272-B2B9-1C4A2AAA5B6C}" type="presParOf" srcId="{C2D2EE85-03E0-4721-921A-57B1149FC7D2}" destId="{ED266F9A-A112-4BDB-B557-FBB8D4D6334D}" srcOrd="0" destOrd="0" presId="urn:microsoft.com/office/officeart/2018/2/layout/IconVerticalSolidList"/>
    <dgm:cxn modelId="{DEA1A017-416F-4BFB-A156-931F843A67F9}" type="presParOf" srcId="{C2D2EE85-03E0-4721-921A-57B1149FC7D2}" destId="{D2F55A92-621E-4256-AF99-8FB2289358C2}" srcOrd="1" destOrd="0" presId="urn:microsoft.com/office/officeart/2018/2/layout/IconVerticalSolidList"/>
    <dgm:cxn modelId="{B981D9DE-F10A-4606-B192-B6FA30EEE024}" type="presParOf" srcId="{C2D2EE85-03E0-4721-921A-57B1149FC7D2}" destId="{BAFE8450-6DC5-4886-9165-D7BC162587FC}" srcOrd="2" destOrd="0" presId="urn:microsoft.com/office/officeart/2018/2/layout/IconVerticalSolidList"/>
    <dgm:cxn modelId="{F8F9AB96-E5C9-439D-9AAD-3DF3482E7682}" type="presParOf" srcId="{C2D2EE85-03E0-4721-921A-57B1149FC7D2}" destId="{577B5113-9BAD-4DE9-8C16-F58D2D9D7162}" srcOrd="3" destOrd="0" presId="urn:microsoft.com/office/officeart/2018/2/layout/IconVerticalSolidList"/>
    <dgm:cxn modelId="{B5155D4C-432B-49C5-AD63-FDCA0422A2B8}" type="presParOf" srcId="{DD28E8ED-8C19-4A60-98A8-4F6AAF6F2B36}" destId="{85506876-3AE9-4457-8636-D3497A54A3E1}" srcOrd="1" destOrd="0" presId="urn:microsoft.com/office/officeart/2018/2/layout/IconVerticalSolidList"/>
    <dgm:cxn modelId="{1D64DF80-A105-474C-A512-0B8C4B8AC192}" type="presParOf" srcId="{DD28E8ED-8C19-4A60-98A8-4F6AAF6F2B36}" destId="{6ABFE6B9-2C2E-49C5-ABA9-E6A81B3A4FA0}" srcOrd="2" destOrd="0" presId="urn:microsoft.com/office/officeart/2018/2/layout/IconVerticalSolidList"/>
    <dgm:cxn modelId="{7D76A742-5818-4C39-A510-DE7D380E9B0E}" type="presParOf" srcId="{6ABFE6B9-2C2E-49C5-ABA9-E6A81B3A4FA0}" destId="{35EA62CA-EB23-49BE-9C43-586B6AA3BBBC}" srcOrd="0" destOrd="0" presId="urn:microsoft.com/office/officeart/2018/2/layout/IconVerticalSolidList"/>
    <dgm:cxn modelId="{0DF888FF-9E42-4067-A8B8-18EAFAFBEC8F}" type="presParOf" srcId="{6ABFE6B9-2C2E-49C5-ABA9-E6A81B3A4FA0}" destId="{0CD0F3E9-EC6D-40C3-8D3E-86E3D3531285}" srcOrd="1" destOrd="0" presId="urn:microsoft.com/office/officeart/2018/2/layout/IconVerticalSolidList"/>
    <dgm:cxn modelId="{EDC1E354-AFC3-41C9-A838-F843BF644A61}" type="presParOf" srcId="{6ABFE6B9-2C2E-49C5-ABA9-E6A81B3A4FA0}" destId="{B2F3A66F-6C34-465B-B377-0E32832C2396}" srcOrd="2" destOrd="0" presId="urn:microsoft.com/office/officeart/2018/2/layout/IconVerticalSolidList"/>
    <dgm:cxn modelId="{3499AB44-4011-479B-8083-937518EDA7DD}" type="presParOf" srcId="{6ABFE6B9-2C2E-49C5-ABA9-E6A81B3A4FA0}" destId="{AE8A0437-37EB-47CA-BFA0-7FB0628A7485}" srcOrd="3" destOrd="0" presId="urn:microsoft.com/office/officeart/2018/2/layout/IconVerticalSolidList"/>
    <dgm:cxn modelId="{74E53C14-0B44-44B9-9BFB-FBD33F57290E}" type="presParOf" srcId="{DD28E8ED-8C19-4A60-98A8-4F6AAF6F2B36}" destId="{61A5F161-675C-48D9-9A87-14392BF40139}" srcOrd="3" destOrd="0" presId="urn:microsoft.com/office/officeart/2018/2/layout/IconVerticalSolidList"/>
    <dgm:cxn modelId="{775145C0-A08B-4618-9AAA-37ADC1D5B209}" type="presParOf" srcId="{DD28E8ED-8C19-4A60-98A8-4F6AAF6F2B36}" destId="{C7F8665E-3ABD-4AFE-8411-E5720DDD5F79}" srcOrd="4" destOrd="0" presId="urn:microsoft.com/office/officeart/2018/2/layout/IconVerticalSolidList"/>
    <dgm:cxn modelId="{F8B17B0D-83A8-45A9-B9A0-5BFBFA9552BA}" type="presParOf" srcId="{C7F8665E-3ABD-4AFE-8411-E5720DDD5F79}" destId="{A28B1C96-4306-4801-AD92-1984AAD36DAD}" srcOrd="0" destOrd="0" presId="urn:microsoft.com/office/officeart/2018/2/layout/IconVerticalSolidList"/>
    <dgm:cxn modelId="{595C9B74-9DE4-4F3B-AE50-C492339AD91C}" type="presParOf" srcId="{C7F8665E-3ABD-4AFE-8411-E5720DDD5F79}" destId="{74313D07-E9A0-4950-ABFA-F4BA3A91B8BD}" srcOrd="1" destOrd="0" presId="urn:microsoft.com/office/officeart/2018/2/layout/IconVerticalSolidList"/>
    <dgm:cxn modelId="{E4241715-675E-4231-B488-3B45E60D0C16}" type="presParOf" srcId="{C7F8665E-3ABD-4AFE-8411-E5720DDD5F79}" destId="{97A501AF-AADC-4269-B90C-2DFDB74B0550}" srcOrd="2" destOrd="0" presId="urn:microsoft.com/office/officeart/2018/2/layout/IconVerticalSolidList"/>
    <dgm:cxn modelId="{4221450F-DDE4-4557-9D2C-6D5C946DD578}" type="presParOf" srcId="{C7F8665E-3ABD-4AFE-8411-E5720DDD5F79}" destId="{90474D19-8568-4585-B1E6-C5231B1B4EC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C280A-1424-497C-ADD0-ED8BA71DBE83}">
      <dsp:nvSpPr>
        <dsp:cNvPr id="0" name=""/>
        <dsp:cNvSpPr/>
      </dsp:nvSpPr>
      <dsp:spPr>
        <a:xfrm>
          <a:off x="0" y="448500"/>
          <a:ext cx="4869656" cy="79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Infant care is consistently the most expensive, increasing 17% over the decade.</a:t>
          </a:r>
        </a:p>
      </dsp:txBody>
      <dsp:txXfrm>
        <a:off x="38838" y="487338"/>
        <a:ext cx="4791980" cy="717924"/>
      </dsp:txXfrm>
    </dsp:sp>
    <dsp:sp modelId="{0C946C1D-F170-449D-9470-EB2303FC03B9}">
      <dsp:nvSpPr>
        <dsp:cNvPr id="0" name=""/>
        <dsp:cNvSpPr/>
      </dsp:nvSpPr>
      <dsp:spPr>
        <a:xfrm>
          <a:off x="0" y="1301700"/>
          <a:ext cx="4869656" cy="795600"/>
        </a:xfrm>
        <a:prstGeom prst="roundRect">
          <a:avLst/>
        </a:prstGeom>
        <a:solidFill>
          <a:schemeClr val="accent2">
            <a:hueOff val="-898490"/>
            <a:satOff val="6181"/>
            <a:lumOff val="68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Toddler and preschool costs also rose steadily ($17–$18).</a:t>
          </a:r>
        </a:p>
      </dsp:txBody>
      <dsp:txXfrm>
        <a:off x="38838" y="1340538"/>
        <a:ext cx="4791980" cy="717924"/>
      </dsp:txXfrm>
    </dsp:sp>
    <dsp:sp modelId="{639743C3-D090-4ADE-B5D4-47AF04E30054}">
      <dsp:nvSpPr>
        <dsp:cNvPr id="0" name=""/>
        <dsp:cNvSpPr/>
      </dsp:nvSpPr>
      <dsp:spPr>
        <a:xfrm>
          <a:off x="0" y="2154900"/>
          <a:ext cx="4869656" cy="795600"/>
        </a:xfrm>
        <a:prstGeom prst="roundRect">
          <a:avLst/>
        </a:prstGeom>
        <a:solidFill>
          <a:schemeClr val="accent2">
            <a:hueOff val="-1796981"/>
            <a:satOff val="12361"/>
            <a:lumOff val="137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Linear upward cost trend across all age groups.</a:t>
          </a:r>
        </a:p>
      </dsp:txBody>
      <dsp:txXfrm>
        <a:off x="38838" y="2193738"/>
        <a:ext cx="4791980" cy="717924"/>
      </dsp:txXfrm>
    </dsp:sp>
    <dsp:sp modelId="{3B0E4672-13D5-42EB-A098-E2B301E023FD}">
      <dsp:nvSpPr>
        <dsp:cNvPr id="0" name=""/>
        <dsp:cNvSpPr/>
      </dsp:nvSpPr>
      <dsp:spPr>
        <a:xfrm>
          <a:off x="0" y="3008100"/>
          <a:ext cx="4869656" cy="795600"/>
        </a:xfrm>
        <a:prstGeom prst="roundRect">
          <a:avLst/>
        </a:prstGeom>
        <a:solidFill>
          <a:schemeClr val="accent2">
            <a:hueOff val="-2695471"/>
            <a:satOff val="18542"/>
            <a:lumOff val="205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Weak correlation between unemployment rate and infant care costs.</a:t>
          </a:r>
        </a:p>
      </dsp:txBody>
      <dsp:txXfrm>
        <a:off x="38838" y="3046938"/>
        <a:ext cx="4791980" cy="717924"/>
      </dsp:txXfrm>
    </dsp:sp>
    <dsp:sp modelId="{B2D96D35-718B-4763-BC50-23F3A0EF3709}">
      <dsp:nvSpPr>
        <dsp:cNvPr id="0" name=""/>
        <dsp:cNvSpPr/>
      </dsp:nvSpPr>
      <dsp:spPr>
        <a:xfrm>
          <a:off x="0" y="3861300"/>
          <a:ext cx="4869656" cy="795600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High variability in cost by state—MA, CA, and NY are most expensive.</a:t>
          </a:r>
        </a:p>
      </dsp:txBody>
      <dsp:txXfrm>
        <a:off x="38838" y="3900138"/>
        <a:ext cx="4791980" cy="7179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85A7E-F6B0-4D6B-9517-E930F9E581D7}">
      <dsp:nvSpPr>
        <dsp:cNvPr id="0" name=""/>
        <dsp:cNvSpPr/>
      </dsp:nvSpPr>
      <dsp:spPr>
        <a:xfrm>
          <a:off x="0" y="864039"/>
          <a:ext cx="2166937" cy="1376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07C509-077D-48C7-9350-78235104B87B}">
      <dsp:nvSpPr>
        <dsp:cNvPr id="0" name=""/>
        <dsp:cNvSpPr/>
      </dsp:nvSpPr>
      <dsp:spPr>
        <a:xfrm>
          <a:off x="240770" y="1092771"/>
          <a:ext cx="2166937" cy="13760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accurately reflects FCC market trends at 75th percentile.</a:t>
          </a:r>
        </a:p>
      </dsp:txBody>
      <dsp:txXfrm>
        <a:off x="281072" y="1133073"/>
        <a:ext cx="2086333" cy="1295401"/>
      </dsp:txXfrm>
    </dsp:sp>
    <dsp:sp modelId="{AECAC424-BA6F-493B-BDC3-314B70A3EF2F}">
      <dsp:nvSpPr>
        <dsp:cNvPr id="0" name=""/>
        <dsp:cNvSpPr/>
      </dsp:nvSpPr>
      <dsp:spPr>
        <a:xfrm>
          <a:off x="2648479" y="864039"/>
          <a:ext cx="2166937" cy="1376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F04CC-FE5D-451E-B02C-9FE25B6D589A}">
      <dsp:nvSpPr>
        <dsp:cNvPr id="0" name=""/>
        <dsp:cNvSpPr/>
      </dsp:nvSpPr>
      <dsp:spPr>
        <a:xfrm>
          <a:off x="2889250" y="1092771"/>
          <a:ext cx="2166937" cy="13760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Dataset represents all U.S. counties; focus was on national/state levels.</a:t>
          </a:r>
        </a:p>
      </dsp:txBody>
      <dsp:txXfrm>
        <a:off x="2929552" y="1133073"/>
        <a:ext cx="2086333" cy="1295401"/>
      </dsp:txXfrm>
    </dsp:sp>
    <dsp:sp modelId="{28590575-9FD3-4186-BD6C-4722835D73F7}">
      <dsp:nvSpPr>
        <dsp:cNvPr id="0" name=""/>
        <dsp:cNvSpPr/>
      </dsp:nvSpPr>
      <dsp:spPr>
        <a:xfrm>
          <a:off x="5296958" y="864039"/>
          <a:ext cx="2166937" cy="1376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94D65-09BE-428B-A719-D72B54AC9112}">
      <dsp:nvSpPr>
        <dsp:cNvPr id="0" name=""/>
        <dsp:cNvSpPr/>
      </dsp:nvSpPr>
      <dsp:spPr>
        <a:xfrm>
          <a:off x="5537729" y="1092771"/>
          <a:ext cx="2166937" cy="13760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Did not model factors like provider availability or income inequality.</a:t>
          </a:r>
        </a:p>
      </dsp:txBody>
      <dsp:txXfrm>
        <a:off x="5578031" y="1133073"/>
        <a:ext cx="2086333" cy="1295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81EA8-87CC-4E10-81ED-DFF53FF8A378}">
      <dsp:nvSpPr>
        <dsp:cNvPr id="0" name=""/>
        <dsp:cNvSpPr/>
      </dsp:nvSpPr>
      <dsp:spPr>
        <a:xfrm>
          <a:off x="0" y="557"/>
          <a:ext cx="4678020" cy="13043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6CBFF-8336-432B-8DE8-66227093BB38}">
      <dsp:nvSpPr>
        <dsp:cNvPr id="0" name=""/>
        <dsp:cNvSpPr/>
      </dsp:nvSpPr>
      <dsp:spPr>
        <a:xfrm>
          <a:off x="394561" y="294033"/>
          <a:ext cx="717384" cy="717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A919B-D84C-49B2-93A6-09C570DFFAD1}">
      <dsp:nvSpPr>
        <dsp:cNvPr id="0" name=""/>
        <dsp:cNvSpPr/>
      </dsp:nvSpPr>
      <dsp:spPr>
        <a:xfrm>
          <a:off x="1506508" y="557"/>
          <a:ext cx="3171511" cy="1304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042" tIns="138042" rIns="138042" bIns="1380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Transformed Excel data to long format with '</a:t>
          </a:r>
          <a:r>
            <a:rPr lang="en-US" sz="1900" kern="1200" dirty="0" err="1"/>
            <a:t>weekly_cost</a:t>
          </a:r>
          <a:r>
            <a:rPr lang="en-US" sz="1900" kern="1200" dirty="0"/>
            <a:t>' by '</a:t>
          </a:r>
          <a:r>
            <a:rPr lang="en-US" sz="1900" kern="1200" dirty="0" err="1"/>
            <a:t>age_group</a:t>
          </a:r>
          <a:r>
            <a:rPr lang="en-US" sz="1900" kern="1200" dirty="0"/>
            <a:t>'.</a:t>
          </a:r>
        </a:p>
      </dsp:txBody>
      <dsp:txXfrm>
        <a:off x="1506508" y="557"/>
        <a:ext cx="3171511" cy="1304336"/>
      </dsp:txXfrm>
    </dsp:sp>
    <dsp:sp modelId="{A585EF46-0563-4724-9B41-C69ECF87F004}">
      <dsp:nvSpPr>
        <dsp:cNvPr id="0" name=""/>
        <dsp:cNvSpPr/>
      </dsp:nvSpPr>
      <dsp:spPr>
        <a:xfrm>
          <a:off x="0" y="1630977"/>
          <a:ext cx="4678020" cy="13043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7EBB1C-9AA7-4B54-A881-5BAD04C4A319}">
      <dsp:nvSpPr>
        <dsp:cNvPr id="0" name=""/>
        <dsp:cNvSpPr/>
      </dsp:nvSpPr>
      <dsp:spPr>
        <a:xfrm>
          <a:off x="394561" y="1924453"/>
          <a:ext cx="717384" cy="717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D96FA-F5AD-4686-AB9D-D8C5DCCC752E}">
      <dsp:nvSpPr>
        <dsp:cNvPr id="0" name=""/>
        <dsp:cNvSpPr/>
      </dsp:nvSpPr>
      <dsp:spPr>
        <a:xfrm>
          <a:off x="1506508" y="1630977"/>
          <a:ext cx="3171511" cy="1304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042" tIns="138042" rIns="138042" bIns="1380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Dropped missing values and standardized columns.</a:t>
          </a:r>
        </a:p>
      </dsp:txBody>
      <dsp:txXfrm>
        <a:off x="1506508" y="1630977"/>
        <a:ext cx="3171511" cy="1304336"/>
      </dsp:txXfrm>
    </dsp:sp>
    <dsp:sp modelId="{94DB7EFC-78FA-4C56-8250-A63CB4A3B4D3}">
      <dsp:nvSpPr>
        <dsp:cNvPr id="0" name=""/>
        <dsp:cNvSpPr/>
      </dsp:nvSpPr>
      <dsp:spPr>
        <a:xfrm>
          <a:off x="0" y="3261397"/>
          <a:ext cx="4678020" cy="13043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A4DED3-AA1A-4D4B-835C-F4F6A58ECC6A}">
      <dsp:nvSpPr>
        <dsp:cNvPr id="0" name=""/>
        <dsp:cNvSpPr/>
      </dsp:nvSpPr>
      <dsp:spPr>
        <a:xfrm>
          <a:off x="394561" y="3554873"/>
          <a:ext cx="717384" cy="7173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50A58B-2004-4C3A-BE02-A3CDF65A4BC1}">
      <dsp:nvSpPr>
        <dsp:cNvPr id="0" name=""/>
        <dsp:cNvSpPr/>
      </dsp:nvSpPr>
      <dsp:spPr>
        <a:xfrm>
          <a:off x="1506508" y="3261397"/>
          <a:ext cx="3171511" cy="1304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042" tIns="138042" rIns="138042" bIns="1380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Converted study year to integer format and capitalized group labels.</a:t>
          </a:r>
        </a:p>
      </dsp:txBody>
      <dsp:txXfrm>
        <a:off x="1506508" y="3261397"/>
        <a:ext cx="3171511" cy="13043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290EC-A437-4A42-B1C5-08BFE6B4DBE7}">
      <dsp:nvSpPr>
        <dsp:cNvPr id="0" name=""/>
        <dsp:cNvSpPr/>
      </dsp:nvSpPr>
      <dsp:spPr>
        <a:xfrm>
          <a:off x="0" y="378"/>
          <a:ext cx="7306740" cy="8845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7FB831-348B-4F5E-B9E1-5F2CD0271DAD}">
      <dsp:nvSpPr>
        <dsp:cNvPr id="0" name=""/>
        <dsp:cNvSpPr/>
      </dsp:nvSpPr>
      <dsp:spPr>
        <a:xfrm>
          <a:off x="267572" y="199398"/>
          <a:ext cx="486495" cy="4864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D84AAC-3976-4A3F-9B5F-4357A4E7C822}">
      <dsp:nvSpPr>
        <dsp:cNvPr id="0" name=""/>
        <dsp:cNvSpPr/>
      </dsp:nvSpPr>
      <dsp:spPr>
        <a:xfrm>
          <a:off x="1021641" y="378"/>
          <a:ext cx="6285098" cy="884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14" tIns="93614" rIns="93614" bIns="9361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Dashboard: Interactive, filterable tool for policymakers &amp; researchers.</a:t>
          </a:r>
        </a:p>
      </dsp:txBody>
      <dsp:txXfrm>
        <a:off x="1021641" y="378"/>
        <a:ext cx="6285098" cy="884537"/>
      </dsp:txXfrm>
    </dsp:sp>
    <dsp:sp modelId="{601FFF38-2D24-4120-993D-7041408E16C0}">
      <dsp:nvSpPr>
        <dsp:cNvPr id="0" name=""/>
        <dsp:cNvSpPr/>
      </dsp:nvSpPr>
      <dsp:spPr>
        <a:xfrm>
          <a:off x="0" y="1106050"/>
          <a:ext cx="7306740" cy="884537"/>
        </a:xfrm>
        <a:prstGeom prst="roundRect">
          <a:avLst>
            <a:gd name="adj" fmla="val 10000"/>
          </a:avLst>
        </a:prstGeom>
        <a:solidFill>
          <a:schemeClr val="accent5">
            <a:hueOff val="-1857811"/>
            <a:satOff val="1829"/>
            <a:lumOff val="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351CEA-943E-48AE-8120-7D4B09B90F43}">
      <dsp:nvSpPr>
        <dsp:cNvPr id="0" name=""/>
        <dsp:cNvSpPr/>
      </dsp:nvSpPr>
      <dsp:spPr>
        <a:xfrm>
          <a:off x="267572" y="1305071"/>
          <a:ext cx="486495" cy="4864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14239-7D09-4FC6-9604-1C581FC86A0F}">
      <dsp:nvSpPr>
        <dsp:cNvPr id="0" name=""/>
        <dsp:cNvSpPr/>
      </dsp:nvSpPr>
      <dsp:spPr>
        <a:xfrm>
          <a:off x="1021641" y="1106050"/>
          <a:ext cx="6285098" cy="884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14" tIns="93614" rIns="93614" bIns="9361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Infographic: Mobile-friendly, attention-grabbing summary for the public.</a:t>
          </a:r>
        </a:p>
      </dsp:txBody>
      <dsp:txXfrm>
        <a:off x="1021641" y="1106050"/>
        <a:ext cx="6285098" cy="884537"/>
      </dsp:txXfrm>
    </dsp:sp>
    <dsp:sp modelId="{D9DF60A7-4A4B-4217-90A1-1A5616BA2665}">
      <dsp:nvSpPr>
        <dsp:cNvPr id="0" name=""/>
        <dsp:cNvSpPr/>
      </dsp:nvSpPr>
      <dsp:spPr>
        <a:xfrm>
          <a:off x="0" y="2211722"/>
          <a:ext cx="7306740" cy="884537"/>
        </a:xfrm>
        <a:prstGeom prst="roundRect">
          <a:avLst>
            <a:gd name="adj" fmla="val 10000"/>
          </a:avLst>
        </a:prstGeom>
        <a:solidFill>
          <a:schemeClr val="accent5">
            <a:hueOff val="-3715622"/>
            <a:satOff val="3658"/>
            <a:lumOff val="8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A68930-1FE1-4CDC-A52C-6EA8AF226605}">
      <dsp:nvSpPr>
        <dsp:cNvPr id="0" name=""/>
        <dsp:cNvSpPr/>
      </dsp:nvSpPr>
      <dsp:spPr>
        <a:xfrm>
          <a:off x="267572" y="2410743"/>
          <a:ext cx="486495" cy="4864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7E04BD-CC47-4011-AA5C-3F443F269626}">
      <dsp:nvSpPr>
        <dsp:cNvPr id="0" name=""/>
        <dsp:cNvSpPr/>
      </dsp:nvSpPr>
      <dsp:spPr>
        <a:xfrm>
          <a:off x="1021641" y="2211722"/>
          <a:ext cx="6285098" cy="884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14" tIns="93614" rIns="93614" bIns="9361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Slide Deck: Concise, data-driven story for executive audiences.</a:t>
          </a:r>
        </a:p>
      </dsp:txBody>
      <dsp:txXfrm>
        <a:off x="1021641" y="2211722"/>
        <a:ext cx="6285098" cy="8845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00D08-04D4-4698-9AD9-563C75BFFEBC}">
      <dsp:nvSpPr>
        <dsp:cNvPr id="0" name=""/>
        <dsp:cNvSpPr/>
      </dsp:nvSpPr>
      <dsp:spPr>
        <a:xfrm>
          <a:off x="742915" y="260504"/>
          <a:ext cx="508623" cy="508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AB512-3C2F-4864-9973-7F7EA4506971}">
      <dsp:nvSpPr>
        <dsp:cNvPr id="0" name=""/>
        <dsp:cNvSpPr/>
      </dsp:nvSpPr>
      <dsp:spPr>
        <a:xfrm>
          <a:off x="432090" y="954925"/>
          <a:ext cx="1130273" cy="45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Designed for data-savvy audiences such as policymakers and researchers, </a:t>
          </a:r>
          <a:endParaRPr lang="en-US" sz="1100" kern="1200"/>
        </a:p>
      </dsp:txBody>
      <dsp:txXfrm>
        <a:off x="432090" y="954925"/>
        <a:ext cx="1130273" cy="452109"/>
      </dsp:txXfrm>
    </dsp:sp>
    <dsp:sp modelId="{3DC48316-C7A6-4263-82A2-EE7072A320F4}">
      <dsp:nvSpPr>
        <dsp:cNvPr id="0" name=""/>
        <dsp:cNvSpPr/>
      </dsp:nvSpPr>
      <dsp:spPr>
        <a:xfrm>
          <a:off x="2070987" y="260504"/>
          <a:ext cx="508623" cy="508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58D40-C7A8-4FC6-889D-D5863CD1CB39}">
      <dsp:nvSpPr>
        <dsp:cNvPr id="0" name=""/>
        <dsp:cNvSpPr/>
      </dsp:nvSpPr>
      <dsp:spPr>
        <a:xfrm>
          <a:off x="1760161" y="954925"/>
          <a:ext cx="1130273" cy="45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this interactive dashboard allows for a deeper, </a:t>
          </a:r>
          <a:endParaRPr lang="en-US" sz="1100" kern="1200"/>
        </a:p>
      </dsp:txBody>
      <dsp:txXfrm>
        <a:off x="1760161" y="954925"/>
        <a:ext cx="1130273" cy="452109"/>
      </dsp:txXfrm>
    </dsp:sp>
    <dsp:sp modelId="{41363F63-941C-41AC-A8A6-7D38972E633A}">
      <dsp:nvSpPr>
        <dsp:cNvPr id="0" name=""/>
        <dsp:cNvSpPr/>
      </dsp:nvSpPr>
      <dsp:spPr>
        <a:xfrm>
          <a:off x="3399058" y="260504"/>
          <a:ext cx="508623" cy="508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69AF5-5E55-4965-9912-5A10F8BBDBA1}">
      <dsp:nvSpPr>
        <dsp:cNvPr id="0" name=""/>
        <dsp:cNvSpPr/>
      </dsp:nvSpPr>
      <dsp:spPr>
        <a:xfrm>
          <a:off x="3088233" y="954925"/>
          <a:ext cx="1130273" cy="45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self-directed exploration of the data. </a:t>
          </a:r>
          <a:endParaRPr lang="en-US" sz="1100" kern="1200"/>
        </a:p>
      </dsp:txBody>
      <dsp:txXfrm>
        <a:off x="3088233" y="954925"/>
        <a:ext cx="1130273" cy="452109"/>
      </dsp:txXfrm>
    </dsp:sp>
    <dsp:sp modelId="{1338AAA4-C0AF-41C7-92EF-DCB4662584BE}">
      <dsp:nvSpPr>
        <dsp:cNvPr id="0" name=""/>
        <dsp:cNvSpPr/>
      </dsp:nvSpPr>
      <dsp:spPr>
        <a:xfrm>
          <a:off x="4727129" y="260504"/>
          <a:ext cx="508623" cy="508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3D00E-A365-4CE1-8D92-86102D22156D}">
      <dsp:nvSpPr>
        <dsp:cNvPr id="0" name=""/>
        <dsp:cNvSpPr/>
      </dsp:nvSpPr>
      <dsp:spPr>
        <a:xfrm>
          <a:off x="4416304" y="954925"/>
          <a:ext cx="1130273" cy="45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Users can filter by state and year to uncover more </a:t>
          </a:r>
          <a:endParaRPr lang="en-US" sz="1100" kern="1200"/>
        </a:p>
      </dsp:txBody>
      <dsp:txXfrm>
        <a:off x="4416304" y="954925"/>
        <a:ext cx="1130273" cy="452109"/>
      </dsp:txXfrm>
    </dsp:sp>
    <dsp:sp modelId="{B45A05AB-96DB-4B2A-8DA4-F9E3CF8B6794}">
      <dsp:nvSpPr>
        <dsp:cNvPr id="0" name=""/>
        <dsp:cNvSpPr/>
      </dsp:nvSpPr>
      <dsp:spPr>
        <a:xfrm>
          <a:off x="6055201" y="260504"/>
          <a:ext cx="508623" cy="5086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C9879-A46D-4F94-A8A0-E330BF21FFDF}">
      <dsp:nvSpPr>
        <dsp:cNvPr id="0" name=""/>
        <dsp:cNvSpPr/>
      </dsp:nvSpPr>
      <dsp:spPr>
        <a:xfrm>
          <a:off x="5744375" y="954925"/>
          <a:ext cx="1130273" cy="45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nuanced insights beyond the national averages.</a:t>
          </a:r>
          <a:endParaRPr lang="en-US" sz="1100" kern="1200"/>
        </a:p>
      </dsp:txBody>
      <dsp:txXfrm>
        <a:off x="5744375" y="954925"/>
        <a:ext cx="1130273" cy="452109"/>
      </dsp:txXfrm>
    </dsp:sp>
    <dsp:sp modelId="{8EDA3102-224C-453E-A8E9-E753A9E1A00B}">
      <dsp:nvSpPr>
        <dsp:cNvPr id="0" name=""/>
        <dsp:cNvSpPr/>
      </dsp:nvSpPr>
      <dsp:spPr>
        <a:xfrm>
          <a:off x="2735022" y="1689603"/>
          <a:ext cx="508623" cy="50862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5FFA0-B20F-4B31-8C92-122EDCEAF3B5}">
      <dsp:nvSpPr>
        <dsp:cNvPr id="0" name=""/>
        <dsp:cNvSpPr/>
      </dsp:nvSpPr>
      <dsp:spPr>
        <a:xfrm>
          <a:off x="2424197" y="2384024"/>
          <a:ext cx="1130273" cy="45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Platform:</a:t>
          </a:r>
          <a:r>
            <a:rPr lang="en-US" sz="1100" b="0" i="0" kern="1200" baseline="0"/>
            <a:t> Streamlit </a:t>
          </a:r>
          <a:endParaRPr lang="en-US" sz="1100" kern="1200"/>
        </a:p>
      </dsp:txBody>
      <dsp:txXfrm>
        <a:off x="2424197" y="2384024"/>
        <a:ext cx="1130273" cy="452109"/>
      </dsp:txXfrm>
    </dsp:sp>
    <dsp:sp modelId="{29B11C0D-4643-42BD-A496-6D2AB424CDCA}">
      <dsp:nvSpPr>
        <dsp:cNvPr id="0" name=""/>
        <dsp:cNvSpPr/>
      </dsp:nvSpPr>
      <dsp:spPr>
        <a:xfrm>
          <a:off x="4063094" y="1689603"/>
          <a:ext cx="508623" cy="50862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07707-3B48-419B-922D-23C972F2607A}">
      <dsp:nvSpPr>
        <dsp:cNvPr id="0" name=""/>
        <dsp:cNvSpPr/>
      </dsp:nvSpPr>
      <dsp:spPr>
        <a:xfrm>
          <a:off x="3752268" y="2384024"/>
          <a:ext cx="1130273" cy="45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Link:</a:t>
          </a:r>
          <a:r>
            <a:rPr lang="en-US" sz="1100" b="0" i="0" kern="1200" baseline="0"/>
            <a:t> </a:t>
          </a:r>
          <a:r>
            <a:rPr lang="en-US" sz="1100" b="0" i="0" kern="1200" baseline="0">
              <a:hlinkClick xmlns:r="http://schemas.openxmlformats.org/officeDocument/2006/relationships" r:id="rId15"/>
            </a:rPr>
            <a:t>https://visualizationfinal-jfehrcpmnwfmpblmvo8uvn.streamlit.app/</a:t>
          </a:r>
          <a:r>
            <a:rPr lang="en-US" sz="1100" b="0" i="0" kern="1200" baseline="0"/>
            <a:t> </a:t>
          </a:r>
          <a:endParaRPr lang="en-US" sz="1100" kern="1200"/>
        </a:p>
      </dsp:txBody>
      <dsp:txXfrm>
        <a:off x="3752268" y="2384024"/>
        <a:ext cx="1130273" cy="4521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451F43-23D2-40CE-9766-3C189AB4A6B9}">
      <dsp:nvSpPr>
        <dsp:cNvPr id="0" name=""/>
        <dsp:cNvSpPr/>
      </dsp:nvSpPr>
      <dsp:spPr>
        <a:xfrm>
          <a:off x="0" y="117871"/>
          <a:ext cx="4869656" cy="4869656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E9C6F-7F36-4D41-BA60-8C51D8E6AE69}">
      <dsp:nvSpPr>
        <dsp:cNvPr id="0" name=""/>
        <dsp:cNvSpPr/>
      </dsp:nvSpPr>
      <dsp:spPr>
        <a:xfrm>
          <a:off x="462617" y="580489"/>
          <a:ext cx="1899165" cy="18991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Policymakers: Guide policy decisions &amp; childcare support.</a:t>
          </a:r>
        </a:p>
      </dsp:txBody>
      <dsp:txXfrm>
        <a:off x="555327" y="673199"/>
        <a:ext cx="1713745" cy="1713745"/>
      </dsp:txXfrm>
    </dsp:sp>
    <dsp:sp modelId="{904EBA44-0754-4F3B-8B2F-1132AC0BA845}">
      <dsp:nvSpPr>
        <dsp:cNvPr id="0" name=""/>
        <dsp:cNvSpPr/>
      </dsp:nvSpPr>
      <dsp:spPr>
        <a:xfrm>
          <a:off x="2507872" y="580489"/>
          <a:ext cx="1899165" cy="18991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Advocacy groups: Fuel equity campaigns.</a:t>
          </a:r>
        </a:p>
      </dsp:txBody>
      <dsp:txXfrm>
        <a:off x="2600582" y="673199"/>
        <a:ext cx="1713745" cy="1713745"/>
      </dsp:txXfrm>
    </dsp:sp>
    <dsp:sp modelId="{7CD51737-CEB5-4E8A-8C65-9767036B1567}">
      <dsp:nvSpPr>
        <dsp:cNvPr id="0" name=""/>
        <dsp:cNvSpPr/>
      </dsp:nvSpPr>
      <dsp:spPr>
        <a:xfrm>
          <a:off x="462617" y="2625744"/>
          <a:ext cx="1899165" cy="189916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Parents: Help with budgeting and expectations.</a:t>
          </a:r>
        </a:p>
      </dsp:txBody>
      <dsp:txXfrm>
        <a:off x="555327" y="2718454"/>
        <a:ext cx="1713745" cy="1713745"/>
      </dsp:txXfrm>
    </dsp:sp>
    <dsp:sp modelId="{8B635FA8-3E10-4895-9421-151732456F6C}">
      <dsp:nvSpPr>
        <dsp:cNvPr id="0" name=""/>
        <dsp:cNvSpPr/>
      </dsp:nvSpPr>
      <dsp:spPr>
        <a:xfrm>
          <a:off x="2507872" y="2625744"/>
          <a:ext cx="1899165" cy="18991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Researchers: Inspire deeper economic and labor studies.</a:t>
          </a:r>
        </a:p>
      </dsp:txBody>
      <dsp:txXfrm>
        <a:off x="2600582" y="2718454"/>
        <a:ext cx="1713745" cy="17137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266F9A-A112-4BDB-B557-FBB8D4D6334D}">
      <dsp:nvSpPr>
        <dsp:cNvPr id="0" name=""/>
        <dsp:cNvSpPr/>
      </dsp:nvSpPr>
      <dsp:spPr>
        <a:xfrm>
          <a:off x="0" y="639"/>
          <a:ext cx="5062141" cy="14967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55A92-621E-4256-AF99-8FB2289358C2}">
      <dsp:nvSpPr>
        <dsp:cNvPr id="0" name=""/>
        <dsp:cNvSpPr/>
      </dsp:nvSpPr>
      <dsp:spPr>
        <a:xfrm>
          <a:off x="452758" y="337402"/>
          <a:ext cx="823197" cy="823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B5113-9BAD-4DE9-8C16-F58D2D9D7162}">
      <dsp:nvSpPr>
        <dsp:cNvPr id="0" name=""/>
        <dsp:cNvSpPr/>
      </dsp:nvSpPr>
      <dsp:spPr>
        <a:xfrm>
          <a:off x="1728714" y="639"/>
          <a:ext cx="3333426" cy="149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403" tIns="158403" rIns="158403" bIns="15840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Would integrate inflation and income data for affordability context.</a:t>
          </a:r>
        </a:p>
      </dsp:txBody>
      <dsp:txXfrm>
        <a:off x="1728714" y="639"/>
        <a:ext cx="3333426" cy="1496722"/>
      </dsp:txXfrm>
    </dsp:sp>
    <dsp:sp modelId="{35EA62CA-EB23-49BE-9C43-586B6AA3BBBC}">
      <dsp:nvSpPr>
        <dsp:cNvPr id="0" name=""/>
        <dsp:cNvSpPr/>
      </dsp:nvSpPr>
      <dsp:spPr>
        <a:xfrm>
          <a:off x="0" y="1871542"/>
          <a:ext cx="5062141" cy="14967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0F3E9-EC6D-40C3-8D3E-86E3D3531285}">
      <dsp:nvSpPr>
        <dsp:cNvPr id="0" name=""/>
        <dsp:cNvSpPr/>
      </dsp:nvSpPr>
      <dsp:spPr>
        <a:xfrm>
          <a:off x="452758" y="2208305"/>
          <a:ext cx="823197" cy="823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A0437-37EB-47CA-BFA0-7FB0628A7485}">
      <dsp:nvSpPr>
        <dsp:cNvPr id="0" name=""/>
        <dsp:cNvSpPr/>
      </dsp:nvSpPr>
      <dsp:spPr>
        <a:xfrm>
          <a:off x="1728714" y="1871542"/>
          <a:ext cx="3333426" cy="149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403" tIns="158403" rIns="158403" bIns="15840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Consider modeling economic factors and policies influencing cost.</a:t>
          </a:r>
        </a:p>
      </dsp:txBody>
      <dsp:txXfrm>
        <a:off x="1728714" y="1871542"/>
        <a:ext cx="3333426" cy="1496722"/>
      </dsp:txXfrm>
    </dsp:sp>
    <dsp:sp modelId="{A28B1C96-4306-4801-AD92-1984AAD36DAD}">
      <dsp:nvSpPr>
        <dsp:cNvPr id="0" name=""/>
        <dsp:cNvSpPr/>
      </dsp:nvSpPr>
      <dsp:spPr>
        <a:xfrm>
          <a:off x="0" y="3742445"/>
          <a:ext cx="5062141" cy="14967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13D07-E9A0-4950-ABFA-F4BA3A91B8BD}">
      <dsp:nvSpPr>
        <dsp:cNvPr id="0" name=""/>
        <dsp:cNvSpPr/>
      </dsp:nvSpPr>
      <dsp:spPr>
        <a:xfrm>
          <a:off x="452758" y="4079208"/>
          <a:ext cx="823197" cy="8231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74D19-8568-4585-B1E6-C5231B1B4ECF}">
      <dsp:nvSpPr>
        <dsp:cNvPr id="0" name=""/>
        <dsp:cNvSpPr/>
      </dsp:nvSpPr>
      <dsp:spPr>
        <a:xfrm>
          <a:off x="1728714" y="3742445"/>
          <a:ext cx="3333426" cy="149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403" tIns="158403" rIns="158403" bIns="15840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Value of combining quantitative visuals with human-centered storytelling.</a:t>
          </a:r>
        </a:p>
      </dsp:txBody>
      <dsp:txXfrm>
        <a:off x="1728714" y="3742445"/>
        <a:ext cx="3333426" cy="1496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772350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03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81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50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92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4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116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3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16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05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36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47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0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9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32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85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82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 globe">
            <a:extLst>
              <a:ext uri="{FF2B5EF4-FFF2-40B4-BE49-F238E27FC236}">
                <a16:creationId xmlns:a16="http://schemas.microsoft.com/office/drawing/2014/main" id="{43B8643D-E4F3-577E-31B4-AC16DE1A1C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1" r="27880" b="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4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2699" y="-16933"/>
            <a:ext cx="5505449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34067"/>
            <a:ext cx="3060699" cy="3310468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300">
                <a:solidFill>
                  <a:schemeClr val="bg1"/>
                </a:solidFill>
              </a:rPr>
              <a:t>Childcare Costs in America: A Growing Burden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350" y="4944534"/>
            <a:ext cx="3060699" cy="939799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100">
                <a:solidFill>
                  <a:schemeClr val="bg1"/>
                </a:solidFill>
              </a:rPr>
              <a:t>Akshay Sharma</a:t>
            </a:r>
          </a:p>
          <a:p>
            <a:pPr algn="l">
              <a:lnSpc>
                <a:spcPct val="90000"/>
              </a:lnSpc>
            </a:pPr>
            <a:r>
              <a:rPr lang="en-US" sz="1100">
                <a:solidFill>
                  <a:schemeClr val="bg1"/>
                </a:solidFill>
              </a:rPr>
              <a:t>DSC640 – Data Presentation and Visualization</a:t>
            </a:r>
          </a:p>
          <a:p>
            <a:pPr algn="l">
              <a:lnSpc>
                <a:spcPct val="90000"/>
              </a:lnSpc>
            </a:pPr>
            <a:r>
              <a:rPr lang="en-US" sz="1100">
                <a:solidFill>
                  <a:schemeClr val="bg1"/>
                </a:solidFill>
              </a:rPr>
              <a:t>Summer 2025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48076" y="-4763"/>
            <a:ext cx="3761187" cy="6862763"/>
            <a:chOff x="2928938" y="-4763"/>
            <a:chExt cx="5014912" cy="6862763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01EE-7BBD-A5C0-BF23-59DC628F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529" y="685800"/>
            <a:ext cx="7306739" cy="1752599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700" b="1" dirty="0"/>
              <a:t>Dashboard</a:t>
            </a:r>
            <a:br>
              <a:rPr lang="en-US" sz="3700" b="1" dirty="0"/>
            </a:br>
            <a:r>
              <a:rPr lang="en-US" sz="3700" dirty="0"/>
              <a:t>Interactive, filterable tool for policymakers &amp; researchers.</a:t>
            </a:r>
            <a:br>
              <a:rPr lang="en-US" sz="3700" dirty="0"/>
            </a:br>
            <a:endParaRPr lang="en-US" sz="3700" dirty="0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44ED4E87-22A1-1784-54BB-EEC44BEBCD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0066509"/>
              </p:ext>
            </p:extLst>
          </p:nvPr>
        </p:nvGraphicFramePr>
        <p:xfrm>
          <a:off x="1320528" y="2694562"/>
          <a:ext cx="7306740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024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4763"/>
            <a:ext cx="3761187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2A86D-1B07-879E-AC66-0D48DA18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306" y="648930"/>
            <a:ext cx="259596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900"/>
              <a:t>Dashboard: Illustration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036" y="-4763"/>
            <a:ext cx="3761187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519" y="648931"/>
            <a:ext cx="5140825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Dashboard (1)">
            <a:hlinkClick r:id="" action="ppaction://media"/>
            <a:extLst>
              <a:ext uri="{FF2B5EF4-FFF2-40B4-BE49-F238E27FC236}">
                <a16:creationId xmlns:a16="http://schemas.microsoft.com/office/drawing/2014/main" id="{53A68C37-0AD4-1F88-7DE8-1DD4D9CB76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3162" y="1662705"/>
            <a:ext cx="4652084" cy="32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CC603E-F857-F066-06E6-F5D5E52ED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4763"/>
            <a:ext cx="3761187" cy="6862763"/>
            <a:chOff x="2928938" y="-4763"/>
            <a:chExt cx="5014912" cy="6862763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460F5-BAAD-B159-4A00-46875431A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306" y="648930"/>
            <a:ext cx="2595961" cy="33473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>
              <a:lnSpc>
                <a:spcPct val="90000"/>
              </a:lnSpc>
            </a:pPr>
            <a:r>
              <a:rPr lang="en-US" sz="2200" b="1" dirty="0"/>
              <a:t>Infographic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600" i="1" dirty="0"/>
              <a:t>Tailored for the public, parents, and social advocacy groups on fast-paced platforms like Instagram and LinkedIn. The goal is instant understandability and emotional resonance. It distills complex data into a single, highly shareable image, focusing on the most impactful numbers (e.g., infant care costs) to raise widespread awareness and prompt conversation.</a:t>
            </a:r>
            <a:br>
              <a:rPr lang="en-US" sz="1400" dirty="0"/>
            </a:br>
            <a:r>
              <a:rPr lang="en-US" sz="1400" dirty="0"/>
              <a:t>.</a:t>
            </a:r>
            <a:br>
              <a:rPr lang="en-US" sz="1400" dirty="0"/>
            </a:br>
            <a:br>
              <a:rPr lang="en-US" sz="1400" dirty="0"/>
            </a:br>
            <a:endParaRPr lang="en-US" sz="14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036" y="-4763"/>
            <a:ext cx="3761187" cy="6862763"/>
            <a:chOff x="2928938" y="-4763"/>
            <a:chExt cx="5014912" cy="6862763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519" y="648931"/>
            <a:ext cx="5140825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aby bottle with a price tag">
            <a:extLst>
              <a:ext uri="{FF2B5EF4-FFF2-40B4-BE49-F238E27FC236}">
                <a16:creationId xmlns:a16="http://schemas.microsoft.com/office/drawing/2014/main" id="{08D625E7-A74A-310B-86CF-D247C6686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5850" y="1011765"/>
            <a:ext cx="4546708" cy="45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7110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7D5ECF-3B81-A495-F1C5-825AB15D2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4763"/>
            <a:ext cx="3761187" cy="6862763"/>
            <a:chOff x="2928938" y="-4763"/>
            <a:chExt cx="5014912" cy="6862763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D4477A3-7936-4C6B-B46C-52E995312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44DEACC-B2E6-413E-B2B5-32022595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036" y="-4763"/>
            <a:ext cx="3761187" cy="6862763"/>
            <a:chOff x="2928938" y="-4763"/>
            <a:chExt cx="5014912" cy="6862763"/>
          </a:xfrm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B2924236-7127-4774-B233-D9124F0C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AD053C6F-7187-4EE6-BAD9-1C484F29F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226FAE39-4CC5-465A-ACFE-BE1C0E2F7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6">
              <a:extLst>
                <a:ext uri="{FF2B5EF4-FFF2-40B4-BE49-F238E27FC236}">
                  <a16:creationId xmlns:a16="http://schemas.microsoft.com/office/drawing/2014/main" id="{521EE7A0-BD65-4FD1-BD1D-B4674892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7">
              <a:extLst>
                <a:ext uri="{FF2B5EF4-FFF2-40B4-BE49-F238E27FC236}">
                  <a16:creationId xmlns:a16="http://schemas.microsoft.com/office/drawing/2014/main" id="{334E0A56-DA50-4F91-9938-4CDBECA73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8">
              <a:extLst>
                <a:ext uri="{FF2B5EF4-FFF2-40B4-BE49-F238E27FC236}">
                  <a16:creationId xmlns:a16="http://schemas.microsoft.com/office/drawing/2014/main" id="{CD203DCD-B4AF-4693-A330-F23545344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71F455-7930-493D-E7A8-AA24ABB3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225" y="648930"/>
            <a:ext cx="4793042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br>
              <a:rPr lang="en-US" sz="1500" i="1" dirty="0"/>
            </a:br>
            <a:r>
              <a:rPr lang="en-US" sz="1600" b="1" i="1" dirty="0"/>
              <a:t>Slide Deck</a:t>
            </a:r>
            <a:br>
              <a:rPr lang="en-US" sz="1600" b="1" i="1" dirty="0"/>
            </a:br>
            <a:br>
              <a:rPr lang="en-US" sz="1600" dirty="0"/>
            </a:br>
            <a:r>
              <a:rPr lang="en-US" sz="1500" i="1" dirty="0"/>
              <a:t>Crafted for a formal, time-constrained audience of executives and policymakers. Its purpose is persuasion through concise, high-impact data storytelling. Each slide delivers one key message supported by clean, unambiguous visuals, framing childcare as an economic issue warranting intervention. It concludes with actionable, high-level recommendations.</a:t>
            </a: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endParaRPr lang="en-US" sz="1500" dirty="0"/>
          </a:p>
        </p:txBody>
      </p:sp>
      <p:sp>
        <p:nvSpPr>
          <p:cNvPr id="58" name="Rounded Rectangle 16">
            <a:extLst>
              <a:ext uri="{FF2B5EF4-FFF2-40B4-BE49-F238E27FC236}">
                <a16:creationId xmlns:a16="http://schemas.microsoft.com/office/drawing/2014/main" id="{C29A1D40-470D-401E-8548-6FF3CF377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520" y="648931"/>
            <a:ext cx="2986565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 descr="CRM Customer Insights App">
            <a:extLst>
              <a:ext uri="{FF2B5EF4-FFF2-40B4-BE49-F238E27FC236}">
                <a16:creationId xmlns:a16="http://schemas.microsoft.com/office/drawing/2014/main" id="{E166C81E-0207-CAD9-D64B-A1E3BF459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163" y="2032173"/>
            <a:ext cx="2505892" cy="25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16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65" y="685800"/>
            <a:ext cx="1979972" cy="5105400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Target Audiences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92A223D5-2B24-C0AF-FC8F-B2ADF648B8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5864738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336871-0118-4F6E-8DBD-20AEFC62A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2229" y="1"/>
            <a:ext cx="3341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8544" y="1074392"/>
            <a:ext cx="1832574" cy="4377961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000000"/>
                </a:solidFill>
              </a:rPr>
              <a:t>Lessons Learned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03CC8D0-33AF-417F-8454-1FDB6C22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774075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A08A69-9EE1-4A9E-96B6-D769D87C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57000" y="0"/>
            <a:ext cx="1827609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D5C275-3B63-091A-77DC-A4E6248134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4079179"/>
              </p:ext>
            </p:extLst>
          </p:nvPr>
        </p:nvGraphicFramePr>
        <p:xfrm>
          <a:off x="482600" y="643468"/>
          <a:ext cx="506214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17698" y="-12875"/>
            <a:ext cx="1953297" cy="6890194"/>
            <a:chOff x="2199787" y="-12875"/>
            <a:chExt cx="2679011" cy="6890194"/>
          </a:xfrm>
        </p:grpSpPr>
        <p:sp useBgFill="1">
          <p:nvSpPr>
            <p:cNvPr id="19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0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70459" y="0"/>
            <a:ext cx="1827609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799" y="685800"/>
            <a:ext cx="5509418" cy="1413933"/>
          </a:xfrm>
        </p:spPr>
        <p:txBody>
          <a:bodyPr>
            <a:normAutofit/>
          </a:bodyPr>
          <a:lstStyle/>
          <a:p>
            <a:r>
              <a:rPr dirty="0"/>
              <a:t>Closing &amp; Contact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1AE8EB-347C-FE73-A580-6ECDA658A6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359" r="25362"/>
          <a:stretch>
            <a:fillRect/>
          </a:stretch>
        </p:blipFill>
        <p:spPr>
          <a:xfrm>
            <a:off x="20" y="10"/>
            <a:ext cx="2594352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2900" y="2048933"/>
            <a:ext cx="5744367" cy="3742267"/>
          </a:xfrm>
        </p:spPr>
        <p:txBody>
          <a:bodyPr>
            <a:normAutofit/>
          </a:bodyPr>
          <a:lstStyle/>
          <a:p>
            <a:r>
              <a:rPr lang="en-US"/>
              <a:t>Data Source: National Database of Childcare Prices (NDCP)</a:t>
            </a:r>
          </a:p>
          <a:p>
            <a:r>
              <a:rPr lang="en-US"/>
              <a:t>Project conducted using Python, Matplotlib, and </a:t>
            </a:r>
            <a:r>
              <a:rPr lang="en-US" err="1"/>
              <a:t>Plotly</a:t>
            </a:r>
            <a:r>
              <a:rPr lang="en-US"/>
              <a:t>.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Contact: Akshay Sharma</a:t>
            </a:r>
          </a:p>
          <a:p>
            <a:pPr marL="0" indent="0">
              <a:buNone/>
            </a:pPr>
            <a:r>
              <a:rPr lang="en-US"/>
              <a:t>Thank you for reviewing!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E210E33F-2F80-2382-3397-B230BAC9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255" r="30828" b="-1"/>
          <a:stretch>
            <a:fillRect/>
          </a:stretch>
        </p:blipFill>
        <p:spPr>
          <a:xfrm>
            <a:off x="5169693" y="10"/>
            <a:ext cx="397430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4570" y="0"/>
            <a:ext cx="1827609" cy="6858001"/>
            <a:chOff x="1320800" y="0"/>
            <a:chExt cx="2436813" cy="685800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060" y="685800"/>
            <a:ext cx="3945510" cy="1752599"/>
          </a:xfrm>
        </p:spPr>
        <p:txBody>
          <a:bodyPr>
            <a:normAutofit/>
          </a:bodyPr>
          <a:lstStyle/>
          <a:p>
            <a:pPr algn="l"/>
            <a:r>
              <a:rPr lang="en-US"/>
              <a:t>Summary of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1" y="2666999"/>
            <a:ext cx="3945510" cy="3124201"/>
          </a:xfrm>
        </p:spPr>
        <p:txBody>
          <a:bodyPr>
            <a:normAutofit/>
          </a:bodyPr>
          <a:lstStyle/>
          <a:p>
            <a:r>
              <a:rPr lang="en-US" sz="1700"/>
              <a:t>Analyzed National Database of Childcare Prices (2008–2018), focusing on Family Child Care (FCC) weekly costs for infants, toddlers, and preschoolers at the 75th percentile.</a:t>
            </a:r>
          </a:p>
          <a:p>
            <a:r>
              <a:rPr lang="en-US" sz="1700"/>
              <a:t>Used Python to explore national and regional trends in affordability and disparities.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65" y="685800"/>
            <a:ext cx="1979972" cy="5105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Key Findings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E9EDF0-CB3E-9020-27FC-8CD82B944C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2818927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4763"/>
            <a:ext cx="3761187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1306" y="648930"/>
            <a:ext cx="259596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/>
              <a:t>Infant Care Costs (2008–2018)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036" y="-4763"/>
            <a:ext cx="3761187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519" y="648931"/>
            <a:ext cx="5140825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line_chart_infant_cost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3162" y="1889494"/>
            <a:ext cx="4652084" cy="27912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4763"/>
            <a:ext cx="3761187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1306" y="648930"/>
            <a:ext cx="259596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/>
              <a:t>Top 5 States by Infant Care Cost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036" y="-4763"/>
            <a:ext cx="3761187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519" y="648931"/>
            <a:ext cx="5140825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bar_chart_top_states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3162" y="1889494"/>
            <a:ext cx="4652084" cy="27912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Assumptions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E714B7-C70E-1332-2C97-AAE759296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0809033"/>
              </p:ext>
            </p:extLst>
          </p:nvPr>
        </p:nvGraphicFramePr>
        <p:xfrm>
          <a:off x="982133" y="2667000"/>
          <a:ext cx="7704667" cy="3332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17698" y="-12875"/>
            <a:ext cx="1953297" cy="6890194"/>
            <a:chOff x="2199787" y="-12875"/>
            <a:chExt cx="2679011" cy="6890194"/>
          </a:xfrm>
        </p:grpSpPr>
        <p:sp useBgFill="1">
          <p:nvSpPr>
            <p:cNvPr id="12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4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70459" y="0"/>
            <a:ext cx="1827609" cy="6858001"/>
            <a:chOff x="1320800" y="0"/>
            <a:chExt cx="2436813" cy="685800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799" y="685800"/>
            <a:ext cx="5509418" cy="1413933"/>
          </a:xfrm>
        </p:spPr>
        <p:txBody>
          <a:bodyPr>
            <a:normAutofit/>
          </a:bodyPr>
          <a:lstStyle/>
          <a:p>
            <a:r>
              <a:rPr lang="en-US"/>
              <a:t>Ethical Considerations</a:t>
            </a:r>
          </a:p>
        </p:txBody>
      </p:sp>
      <p:pic>
        <p:nvPicPr>
          <p:cNvPr id="30" name="Picture 29" descr="Toy plastic numbers">
            <a:extLst>
              <a:ext uri="{FF2B5EF4-FFF2-40B4-BE49-F238E27FC236}">
                <a16:creationId xmlns:a16="http://schemas.microsoft.com/office/drawing/2014/main" id="{56C12D21-9FC5-3224-B8CA-25D47DEE8C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596" r="38153" b="-1"/>
          <a:stretch>
            <a:fillRect/>
          </a:stretch>
        </p:blipFill>
        <p:spPr>
          <a:xfrm>
            <a:off x="20" y="10"/>
            <a:ext cx="2594352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2900" y="2048933"/>
            <a:ext cx="5744367" cy="3742267"/>
          </a:xfrm>
        </p:spPr>
        <p:txBody>
          <a:bodyPr>
            <a:normAutofit/>
          </a:bodyPr>
          <a:lstStyle/>
          <a:p>
            <a:r>
              <a:rPr dirty="0"/>
              <a:t>Avoid implying causation from weak correlations.</a:t>
            </a:r>
          </a:p>
          <a:p>
            <a:r>
              <a:rPr dirty="0"/>
              <a:t>Highlight regional differences to prevent overgeneralization.</a:t>
            </a:r>
          </a:p>
          <a:p>
            <a:r>
              <a:rPr dirty="0"/>
              <a:t>Use color and icons responsibly to balance emotional appeal.</a:t>
            </a:r>
          </a:p>
          <a:p>
            <a:r>
              <a:rPr dirty="0"/>
              <a:t>Clearly communicate data scope (e.g., focus on infants at 75th percentile).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D1B64B-251E-446A-A285-6626C4E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2B5D1-60D4-4D5B-AFD9-C986E2274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4E16489-5A93-4D86-AAAD-52DB55A81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99456E-7EAD-49F1-B2FE-C2C561C0B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22702DF-10E7-4320-B99B-75D2EE97F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EFA49A8-FE55-4D51-B1C9-11F13FFB7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C63B37C-8CEE-4A72-AFD8-3C2DBD37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1245F86-6106-4758-A825-71AC9D6F9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84051"/>
            <a:ext cx="2109288" cy="3723836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rgbClr val="000000"/>
                </a:solidFill>
              </a:rPr>
              <a:t>Data Processing &amp; Cleaning</a:t>
            </a:r>
          </a:p>
        </p:txBody>
      </p:sp>
      <p:sp useBgFill="1">
        <p:nvSpPr>
          <p:cNvPr id="19" name="Rounded Rectangle 16">
            <a:extLst>
              <a:ext uri="{FF2B5EF4-FFF2-40B4-BE49-F238E27FC236}">
                <a16:creationId xmlns:a16="http://schemas.microsoft.com/office/drawing/2014/main" id="{A27AE693-58E8-48BC-8ED0-568ABFEAB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871" y="648931"/>
            <a:ext cx="5161397" cy="5231964"/>
          </a:xfrm>
          <a:prstGeom prst="roundRect">
            <a:avLst>
              <a:gd name="adj" fmla="val 4834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936053-2E2E-D259-D908-D9011D202F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7686464"/>
              </p:ext>
            </p:extLst>
          </p:nvPr>
        </p:nvGraphicFramePr>
        <p:xfrm>
          <a:off x="3705900" y="992181"/>
          <a:ext cx="4678020" cy="456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529" y="685800"/>
            <a:ext cx="7306739" cy="1752599"/>
          </a:xfrm>
        </p:spPr>
        <p:txBody>
          <a:bodyPr>
            <a:normAutofit/>
          </a:bodyPr>
          <a:lstStyle/>
          <a:p>
            <a:r>
              <a:rPr lang="en-US"/>
              <a:t>Communication Mediums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47AD54-CE44-84DD-8076-FD27EEC8AA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9673308"/>
              </p:ext>
            </p:extLst>
          </p:nvPr>
        </p:nvGraphicFramePr>
        <p:xfrm>
          <a:off x="1320528" y="2694562"/>
          <a:ext cx="7306740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34</TotalTime>
  <Words>595</Words>
  <Application>Microsoft Office PowerPoint</Application>
  <PresentationFormat>On-screen Show (4:3)</PresentationFormat>
  <Paragraphs>58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Corbel</vt:lpstr>
      <vt:lpstr>Parallax</vt:lpstr>
      <vt:lpstr>Childcare Costs in America: A Growing Burden</vt:lpstr>
      <vt:lpstr>Summary of Analysis</vt:lpstr>
      <vt:lpstr>Key Findings</vt:lpstr>
      <vt:lpstr>Infant Care Costs (2008–2018)</vt:lpstr>
      <vt:lpstr>Top 5 States by Infant Care Cost</vt:lpstr>
      <vt:lpstr>Assumptions</vt:lpstr>
      <vt:lpstr>Ethical Considerations</vt:lpstr>
      <vt:lpstr>Data Processing &amp; Cleaning</vt:lpstr>
      <vt:lpstr>Communication Mediums</vt:lpstr>
      <vt:lpstr>Dashboard Interactive, filterable tool for policymakers &amp; researchers. </vt:lpstr>
      <vt:lpstr>Dashboard: Illustration</vt:lpstr>
      <vt:lpstr>Infographic  Tailored for the public, parents, and social advocacy groups on fast-paced platforms like Instagram and LinkedIn. The goal is instant understandability and emotional resonance. It distills complex data into a single, highly shareable image, focusing on the most impactful numbers (e.g., infant care costs) to raise widespread awareness and prompt conversation. .  </vt:lpstr>
      <vt:lpstr> Slide Deck  Crafted for a formal, time-constrained audience of executives and policymakers. Its purpose is persuasion through concise, high-impact data storytelling. Each slide delivers one key message supported by clean, unambiguous visuals, framing childcare as an economic issue warranting intervention. It concludes with actionable, high-level recommendations.   </vt:lpstr>
      <vt:lpstr>Target Audiences</vt:lpstr>
      <vt:lpstr>Lessons Learned</vt:lpstr>
      <vt:lpstr>Closing &amp; Contact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Akshay Sharma</dc:creator>
  <cp:keywords/>
  <dc:description>generated using python-pptx</dc:description>
  <cp:lastModifiedBy>Akshay Sharma</cp:lastModifiedBy>
  <cp:revision>2</cp:revision>
  <dcterms:created xsi:type="dcterms:W3CDTF">2013-01-27T09:14:16Z</dcterms:created>
  <dcterms:modified xsi:type="dcterms:W3CDTF">2025-08-06T05:38:15Z</dcterms:modified>
  <cp:category/>
</cp:coreProperties>
</file>